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0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8"/>
    <a:srgbClr val="BFD3E4"/>
    <a:srgbClr val="84A6C7"/>
    <a:srgbClr val="EB360E"/>
    <a:srgbClr val="318CB4"/>
    <a:srgbClr val="3009D7"/>
    <a:srgbClr val="FFFFFF"/>
    <a:srgbClr val="F0CECD"/>
    <a:srgbClr val="BC0FD6"/>
    <a:srgbClr val="DCAC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849" y="4320790"/>
            <a:ext cx="1818431" cy="20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-fotki.yandex.ru/get/6731/47407354.e71/0_1618d4_97a3422d_ori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35662" y="2348932"/>
            <a:ext cx="5625910" cy="42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7065" y="4697277"/>
            <a:ext cx="1684335" cy="16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is png image - Snowy Winter Tree Transparent PNG Image, is available for free download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2100" y="5175807"/>
            <a:ext cx="970198" cy="11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21069" y="1"/>
            <a:ext cx="3060882" cy="16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his png image - Winter Branch with Bird PNG Clipart Image, is available for free download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565"/>
            <a:ext cx="5042090" cy="33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7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8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985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4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18755" y="1"/>
            <a:ext cx="2263196" cy="12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is png image - Winter Branch with Bird PNG Clip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49" y="-1927"/>
            <a:ext cx="2572377" cy="16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34442" y="5109618"/>
            <a:ext cx="1219712" cy="1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04472" y="4876516"/>
            <a:ext cx="1319553" cy="14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is png image - Winter Bench PNG Clip Art Image, is available for free download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6911" y="5697504"/>
            <a:ext cx="1351263" cy="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s png image - Winter Tree Transparent Clip Art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821" y="5151416"/>
            <a:ext cx="1220519" cy="12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is png image - Snowy Winter Tree Transparent PNG Image, is available for free download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398" y="4876516"/>
            <a:ext cx="1238312" cy="14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9729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5" name="Picture 2" descr="This png image - Winter Tree Transparent PNG Clip Art Image, is available for free downloa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50" y="4722725"/>
            <a:ext cx="1459372" cy="16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is png image - Winter Bench PNG Clip 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7562" y="5680718"/>
            <a:ext cx="1351263" cy="6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Это изображение png - Зимняя снежная ветка с птицей PNG Clipart Image, доступно для свободного скачи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6226" y="0"/>
            <a:ext cx="2585774" cy="14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43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g-fotki.yandex.ru/get/6731/47407354.e71/0_1618d4_97a3422d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7154" y="4298075"/>
            <a:ext cx="2692121" cy="20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Picture 6" descr="This png image - Winter Branch PNG Clip Art Image, is available for free downloa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813205" y="0"/>
            <a:ext cx="2378793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s png image - Winter Branch PNG Clip Art Image, is available for free download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2375552" cy="11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76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7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90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8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1093380" y="6641960"/>
            <a:ext cx="1098620" cy="18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600" b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600" b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600" b="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761" y="-10335"/>
            <a:ext cx="11678478" cy="6853679"/>
          </a:xfrm>
          <a:prstGeom prst="rect">
            <a:avLst/>
          </a:prstGeom>
          <a:solidFill>
            <a:srgbClr val="BFD3E4"/>
          </a:solidFill>
          <a:effectLst>
            <a:softEdge rad="431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AutoShape 2" descr="Картинки по запросу маски для фотошопа 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4" r:id="rId2"/>
    <p:sldLayoutId id="2147483695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infourok.ru/go.html?href=#par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1556" y="236800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казенное дошкольное образовательное учреждение детский сад комбинированного вида №6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8393" y="9834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Газета для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 подготовительной группы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ПОЧЕМУЧКА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669" y="1802704"/>
            <a:ext cx="3429024" cy="36433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34062" y="5704515"/>
            <a:ext cx="2642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Выпуск № 2 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Декабрь - февраль 2019 г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50082147-stock-illustration-children-making-a-snow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052" y="2676088"/>
            <a:ext cx="4824682" cy="3678643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02671" y="578841"/>
            <a:ext cx="7981426" cy="5536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Содержание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359569" y="1106906"/>
            <a:ext cx="10491536" cy="5070058"/>
          </a:xfrm>
        </p:spPr>
        <p:txBody>
          <a:bodyPr>
            <a:normAutofit/>
          </a:bodyPr>
          <a:lstStyle/>
          <a:p>
            <a:endParaRPr lang="ru-RU" sz="1400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6403" y="1543575"/>
            <a:ext cx="6476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семьей:</a:t>
            </a:r>
          </a:p>
          <a:p>
            <a:pPr marL="342900" lvl="0" indent="-342900">
              <a:buFontTx/>
              <a:buChar char="-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 на заметку : « Коллекционирование в детском саду».</a:t>
            </a:r>
          </a:p>
          <a:p>
            <a:pPr marL="342900" lvl="0" indent="-342900">
              <a:buFontTx/>
              <a:buChar char="-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коллекционирования в развитии познавательной активности детей старшего дошкольного возраста.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Учимся наблюдать.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Зимние забавы и безопасность.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 жизни детского сада.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9090" y="763398"/>
            <a:ext cx="565558" cy="56555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018" y="4105711"/>
            <a:ext cx="604007" cy="604007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0272" y="4999838"/>
            <a:ext cx="599113" cy="599113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9402" y="2931253"/>
            <a:ext cx="629174" cy="629174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39618" y="1007380"/>
            <a:ext cx="615192" cy="6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283270-child-philate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1053" y="4344127"/>
            <a:ext cx="2603383" cy="2010533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343248" y="911224"/>
            <a:ext cx="4849537" cy="50952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Коллекционирование в детском саду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способ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познавательной деятельности дошкольников. Оно способствует активизации имеющихся знаний , тренирует память , внимание, наблюдательность, развивает аккуратность , бережливость, творчество . Педагоги дошкольных учреждений замечают, что дети часто приходят в детский сад не с пустыми руками. Это могут быть мелкие игрушки, фантики, наклейки, вкладыши. Для ребенка это самое настоящее богатство, бесценное сокровище. И это заложено в человеке самой природой. Таким образом ребенок познает окружающий мир, свойства предметов. Собирая коллекцию, ребенок познает мир вещей, у него возникает желание побольше узнать о предметах своей коллекции. А показывая свою коллекцию друзьям, обмениваясь с ними интересными экспонатами малыш учится общаться с другими людьми, строить с ними отношения.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Еще академик И. П. Павлов положительно отзывался о коллекционировании, говорил, что оно приучает к аккуратности, усидчивости. кропотливой работе с материалом, воспитывает качества, нужные для исследовательской работы в любой области науки и производства.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Именно коллекционирование может стать замечательным увлечением объединяющим взрослых и ребенка. Это доступный детям вид совместной деятельности, учитывающий индивидуальные интересы каждого , и удовлетворяющий присущую детям потребность в собирательстве "чудесных сокровищ".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1534" y="1006679"/>
            <a:ext cx="52067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Почему именно коллекционирование?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Во-первых, это одно из естественных, ярко проявляемых дошкольниками направлений деятельности. В детях всегда заложена страсть к собирательству, а еще точнее, к поиску. У большинства она потом исчезает, но некоторые проносят ее через всю жизнь.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Во-вторых, группа наша непростая, есть дети с неровным поведением, двигательно-активные, тревожные, малообщительные, застенчивые. Многие проблемы в установлении взаимоотношений с детьми можно преодолеть, если найти общее дело, позволяющее совместить интересы ребенка и взрослого.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третьих, коллекционирование имеет огромные возможности для развития детей. Оно расширяет кругозор детей, развивает их познавательную активность. В процессе коллекционирования развиваются внимание, память, умение наблюдать, сравнивать, анализировать, обобщать, выделять главное, комбинировать.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же лучше всего коллекционировать?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Собирать можно всё, главное предметы должны быть безопасными и нести познавательную нагрузку. Выбирать должны дети, а родитель способствовать этому.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Можно сначала собирать несколько разных коллекций и лишь потом, когда будет виден интерес ребенка к какому-либо виду больше, можно определиться с главным выбором.</a:t>
            </a:r>
          </a:p>
          <a:p>
            <a:pPr>
              <a:buFontTx/>
              <a:buChar char="-"/>
            </a:pPr>
            <a:endParaRPr lang="ru-RU" sz="1200" dirty="0"/>
          </a:p>
        </p:txBody>
      </p:sp>
      <p:sp>
        <p:nvSpPr>
          <p:cNvPr id="5" name="Заголовок 16"/>
          <p:cNvSpPr>
            <a:spLocks noGrp="1"/>
          </p:cNvSpPr>
          <p:nvPr>
            <p:ph type="title"/>
          </p:nvPr>
        </p:nvSpPr>
        <p:spPr>
          <a:xfrm>
            <a:off x="5947794" y="214123"/>
            <a:ext cx="3951215" cy="67511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Роль коллекционирования в развитии познавательной активности детей старшего дошкольного возраста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9141" y="333030"/>
            <a:ext cx="3629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Родителям на заметку!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7284" y="746620"/>
            <a:ext cx="729843" cy="729843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5673" y="2558642"/>
            <a:ext cx="750116" cy="750116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4063" y="4592272"/>
            <a:ext cx="701180" cy="7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2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Учимся наблюдать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107347"/>
            <a:ext cx="10515600" cy="5069616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1400" b="1" dirty="0" smtClean="0">
                <a:latin typeface="+mj-lt"/>
              </a:rPr>
              <a:t>В декабре </a:t>
            </a:r>
            <a:r>
              <a:rPr lang="ru-RU" sz="1400" dirty="0" smtClean="0">
                <a:latin typeface="+mj-lt"/>
              </a:rPr>
              <a:t>наступает настоящая зима. Всё ниже солнце, всё короче и темнее дни. А морозные ночи светлее от звёзд. Земля уже остыла, и выпавший снег уже не тает ,а лежит вплоть до весны.</a:t>
            </a:r>
          </a:p>
          <a:p>
            <a:pPr marL="0" algn="just">
              <a:buNone/>
            </a:pPr>
            <a:r>
              <a:rPr lang="ru-RU" sz="1400" b="1" dirty="0" smtClean="0">
                <a:latin typeface="+mj-lt"/>
              </a:rPr>
              <a:t>Январь </a:t>
            </a:r>
            <a:r>
              <a:rPr lang="ru-RU" sz="1400" dirty="0" smtClean="0">
                <a:latin typeface="+mj-lt"/>
              </a:rPr>
              <a:t>– самый холодный зимний месяц. Земля покрыта снегом, лес тонет в сугробах, мороз рисует узоры на окнах.  Во время прогулки обратите внимание ребенка на то, что день прибавился. Днем небо очищается от облаков, светит яркое солнце.</a:t>
            </a:r>
          </a:p>
          <a:p>
            <a:pPr marL="0" algn="just">
              <a:buNone/>
            </a:pPr>
            <a:r>
              <a:rPr lang="ru-RU" sz="1400" b="1" dirty="0" smtClean="0">
                <a:latin typeface="+mj-lt"/>
              </a:rPr>
              <a:t>Февраль </a:t>
            </a:r>
            <a:r>
              <a:rPr lang="ru-RU" sz="1400" dirty="0" smtClean="0">
                <a:latin typeface="+mj-lt"/>
              </a:rPr>
              <a:t>- самый снежный месяц зимы. Именно в феврале на улице завывают метели, крутят вьюги, бушуют бураны. Солнце с каждым днем поднимается все выше, ярче светит, больше греет. С крыш свесились сосульки. Часто деревья и кусты покрыты мохнатым инеем.                                                                                                                                                                                             </a:t>
            </a:r>
          </a:p>
          <a:p>
            <a:pPr marL="0" algn="just">
              <a:buFont typeface="Wingdings" pitchFamily="2" charset="2"/>
              <a:buChar char="v"/>
            </a:pPr>
            <a:r>
              <a:rPr lang="ru-RU" sz="1400" dirty="0" smtClean="0">
                <a:latin typeface="+mj-lt"/>
              </a:rPr>
              <a:t>На прогулке обратите внимание ребенка на сосульки, на снежный наст, на сияющий под ярким солнцем снег. Придя домой, пусть попробует нарисовать картину «Зима. Февраль». </a:t>
            </a:r>
          </a:p>
          <a:p>
            <a:pPr marL="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+mj-lt"/>
              </a:rPr>
              <a:t>Наблюдение за снегопадом. Выяснить зависимость характера состояния снега от погоды: в морозный день при отсутствии ветра снег падает отдельными снежинками, в сравнительно теплую погоду – снежными хлопьями, в сильный мороз при ясном небе –снегопад «иголочками».</a:t>
            </a:r>
          </a:p>
          <a:p>
            <a:pPr marL="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dirty="0" smtClean="0">
                <a:latin typeface="+mj-lt"/>
              </a:rPr>
              <a:t>В зимнее время нужно регулярно подсыпать в кормушки корм (сухие хлебные крошки, дыни, семена подсолнечника</a:t>
            </a:r>
            <a:r>
              <a:rPr lang="ru-RU" sz="1400" dirty="0" smtClean="0">
                <a:latin typeface="+mj-lt"/>
                <a:hlinkClick r:id="rId2"/>
              </a:rPr>
              <a:t>,</a:t>
            </a:r>
            <a:r>
              <a:rPr lang="ru-RU" sz="1400" dirty="0" smtClean="0">
                <a:latin typeface="+mj-lt"/>
              </a:rPr>
              <a:t> тыквы арбуза; семена сорных трав: лебеды, щирицы, череды). Понаблюдайте с детьми за зимующими птицами , прилетающими на кормушку. </a:t>
            </a:r>
          </a:p>
          <a:p>
            <a:pPr marL="0" algn="just">
              <a:lnSpc>
                <a:spcPct val="100000"/>
              </a:lnSpc>
              <a:buNone/>
            </a:pPr>
            <a:r>
              <a:rPr lang="ru-RU" sz="1400" dirty="0" smtClean="0">
                <a:latin typeface="+mj-lt"/>
              </a:rPr>
              <a:t>Побеседуйте с ребенком о народных приметах .</a:t>
            </a:r>
          </a:p>
          <a:p>
            <a:pPr marL="0" algn="just"/>
            <a:r>
              <a:rPr lang="ru-RU" sz="1400" dirty="0" smtClean="0">
                <a:latin typeface="+mj-lt"/>
              </a:rPr>
              <a:t>Дым столбом – к морозу.</a:t>
            </a:r>
          </a:p>
          <a:p>
            <a:pPr marL="0" algn="just"/>
            <a:r>
              <a:rPr lang="ru-RU" sz="1400" dirty="0" smtClean="0">
                <a:latin typeface="+mj-lt"/>
              </a:rPr>
              <a:t>Если ночью был иней, днем снег не выпадет.</a:t>
            </a:r>
          </a:p>
          <a:p>
            <a:pPr marL="0" algn="just"/>
            <a:r>
              <a:rPr lang="ru-RU" sz="1400" dirty="0" smtClean="0">
                <a:latin typeface="+mj-lt"/>
              </a:rPr>
              <a:t>Зимой вьюга – летом ненастье.</a:t>
            </a:r>
          </a:p>
          <a:p>
            <a:pPr marL="0" algn="just"/>
            <a:r>
              <a:rPr lang="ru-RU" sz="1400" dirty="0" smtClean="0">
                <a:latin typeface="+mj-lt"/>
              </a:rPr>
              <a:t>Иней на деревьях – к морозам, туман – к оттепели.</a:t>
            </a:r>
          </a:p>
          <a:p>
            <a:pPr marL="0" algn="just"/>
            <a:r>
              <a:rPr lang="ru-RU" sz="1400" dirty="0" smtClean="0">
                <a:latin typeface="+mj-lt"/>
              </a:rPr>
              <a:t>Зима снежная – лето дождливое.</a:t>
            </a:r>
          </a:p>
          <a:p>
            <a:pPr algn="just">
              <a:buNone/>
            </a:pPr>
            <a:endParaRPr lang="ru-RU" sz="1400" dirty="0" smtClean="0">
              <a:latin typeface="+mj-lt"/>
            </a:endParaRPr>
          </a:p>
        </p:txBody>
      </p:sp>
      <p:pic>
        <p:nvPicPr>
          <p:cNvPr id="7" name="Рисунок 6" descr="159558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970" y="4303551"/>
            <a:ext cx="2823901" cy="2072037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2852" y="0"/>
            <a:ext cx="107442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5552" y="2457974"/>
            <a:ext cx="2180161" cy="218836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0175" y="956345"/>
            <a:ext cx="10447789" cy="5419288"/>
          </a:xfrm>
        </p:spPr>
        <p:txBody>
          <a:bodyPr>
            <a:normAutofit fontScale="62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     С наступлением зимы потенциальных опасностей на улице становится больше, следовательно, актуальна проблема формирования у детей навыков безопасного поведения в зимнее время года. Мы, взрослые, должны не просто оградить ребенка от опасностей, которые встречаются в зимнее время года, а подготовить  к возможной встрече с ними, привить им навыки безопасного поведения.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    Зимние прогулки всегда приносят огромную радость детям. Давайте вспомним, как можно поиграть с детьми на прогулке зимой (катание на санках, ватрушках, лыжах, коньках; лепка фигур из снега, опыты со снегом и др.).Но у каждой зимней забавы есть и свои особенности, свои правила безопасности.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latin typeface="+mj-lt"/>
              </a:rPr>
              <a:t> «Катание на лыжах»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В целом, катание на лыжах - наименее безопасный вид зимних прогулок. Однако, обратите внимание, может быть горка, на которой Вы собираетесь кататься, слишком крутая, ухабистая или леденистая? Постарайтесь исключить все возможные опасные ситуации. Разумеется, кататься следует в парковой зоне, либо за городом, либо в том районе города, где движение автотранспорта отсутствует.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 </a:t>
            </a:r>
            <a:r>
              <a:rPr lang="ru-RU" sz="1900" b="1" i="1" dirty="0" smtClean="0">
                <a:latin typeface="+mj-lt"/>
              </a:rPr>
              <a:t>«Катание на санках, ледянках»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1. Прежде чем ребенок сядет на санки, проверьте, нет ли в них неисправностей.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2. Кататься на санках с горки нежелательно, лучше на ледянках.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3. Объясните ребенку заранее, что на горке надо соблюдать дисциплину и последовательность.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4. Вам необходимо самим убедиться в безопасности горки, поэтому перед катанием внимательно изучите местность.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Спуск не должен выходить на проезжую часть и катать детей возможно только при отсутствии деревьев, заборов 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других препятствий.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5. Нельзя разрешать ребенку кататься на санках, лежа на животе, он может повредить зубы или голову.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6. Кататься на санках стоя нельзя! Опасно привязывать санки друг к другу. 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latin typeface="+mj-lt"/>
              </a:rPr>
              <a:t>«Игры около дома»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Не разрешайте детям играть у дороги. Учите детей, что нельзя выбегать на проезжую часть. Нежелательно валяться и играть в сугробах, которые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находятся, например, под окнами домов или около подъезда.  И, конечно, не позволяйте прыгать в сугроб с высоты. Неизвестно, что таит в нем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пушистый снежок:  под свежевыпавшим снегом может быть все что угодно: разбитые бутылки, камень либо проволока, может там оказаться 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мусор, который кто-то не донес до помойки – да все что угодно!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При игре в снежки расскажите ребенку, что кидаться  в лицо нельзя, и вообще кидать нужно не с силой! И не позволяйте детям строить глубокие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+mj-lt"/>
              </a:rPr>
              <a:t>снежные туннели, которые могут обвалиться!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FF0000"/>
                </a:solidFill>
                <a:latin typeface="+mj-lt"/>
              </a:rPr>
              <a:t>Уважаемые взрослые! Мы всегда должны помнить о том, что формирование сознательного поведения – процесс длительный. Это сегодня ребенок всюду ходит за ручку с мамой, гуляет во дворе под присмотром взрослых, а завтра он станет самостоятельным. Многое зависит от нас. Наше обучение, старание поможет им избежать многих опасных детских неприятностей.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latin typeface="+mj-lt"/>
            </a:endParaRPr>
          </a:p>
          <a:p>
            <a:pPr algn="just"/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9811" y="314792"/>
            <a:ext cx="10515600" cy="50732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Зимние забавы и безопасность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8132" y="365125"/>
            <a:ext cx="7877262" cy="64994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Из жизни детского сада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6484" t="23896" r="20203" b="17296"/>
          <a:stretch>
            <a:fillRect/>
          </a:stretch>
        </p:blipFill>
        <p:spPr bwMode="auto">
          <a:xfrm>
            <a:off x="788564" y="864066"/>
            <a:ext cx="3498209" cy="2239861"/>
          </a:xfrm>
          <a:prstGeom prst="rect">
            <a:avLst/>
          </a:prstGeom>
          <a:noFill/>
          <a:ln w="44450">
            <a:solidFill>
              <a:schemeClr val="accent1">
                <a:alpha val="5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6194" y="3189238"/>
            <a:ext cx="27236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В преддверии Нового года организована экологическая акция «СОХРАНИМ ЕЛОЧКУ», в которой приняли участие воспитатели, дети и их родители. Результаты этой экологической акции - замечательные творческие работы. А это и есть показатель заботливого отношения к природе всех от мала до велика.</a:t>
            </a:r>
          </a:p>
          <a:p>
            <a:r>
              <a:rPr lang="ru-RU" sz="1400" dirty="0" smtClean="0">
                <a:latin typeface="+mj-lt"/>
              </a:rPr>
              <a:t>Ёлочки были изготовлены из разнообразных материалов. Фантазия родителей безгранична.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6166" y="897622"/>
            <a:ext cx="4177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Каждый год, как только выпадает снег, мы сразу же начинаем использовать это природное явление с пользой для детей. Строим различные снежные постройки, спортивные и развивающие сооружения, украшаем и дополняем их различными материалами. Дети также принимают активное и посильное участие. С огромной радостью и желанием потом играют и получают удовольствие. Наши постройки многофункциональны. Их можно использовать с разных сторон.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 l="25267" t="21965" r="24968" b="20405"/>
          <a:stretch>
            <a:fillRect/>
          </a:stretch>
        </p:blipFill>
        <p:spPr bwMode="auto">
          <a:xfrm>
            <a:off x="6044276" y="3305264"/>
            <a:ext cx="3770843" cy="2449584"/>
          </a:xfrm>
          <a:prstGeom prst="rect">
            <a:avLst/>
          </a:prstGeom>
          <a:noFill/>
          <a:ln w="44450">
            <a:solidFill>
              <a:schemeClr val="accent1">
                <a:alpha val="5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l="36633" t="19846" r="37867" b="17148"/>
          <a:stretch>
            <a:fillRect/>
          </a:stretch>
        </p:blipFill>
        <p:spPr bwMode="auto">
          <a:xfrm>
            <a:off x="3372623" y="3246538"/>
            <a:ext cx="2206055" cy="2952926"/>
          </a:xfrm>
          <a:prstGeom prst="rect">
            <a:avLst/>
          </a:prstGeom>
          <a:noFill/>
          <a:ln w="44450">
            <a:solidFill>
              <a:schemeClr val="accent1">
                <a:alpha val="56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4074" t="33151" r="32174" b="17297"/>
          <a:stretch>
            <a:fillRect/>
          </a:stretch>
        </p:blipFill>
        <p:spPr bwMode="auto">
          <a:xfrm rot="660000">
            <a:off x="8471348" y="1344852"/>
            <a:ext cx="2964378" cy="2192688"/>
          </a:xfrm>
          <a:prstGeom prst="rect">
            <a:avLst/>
          </a:prstGeom>
          <a:noFill/>
          <a:ln w="44450">
            <a:solidFill>
              <a:schemeClr val="accent1">
                <a:alpha val="5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3013</TotalTime>
  <Words>631</Words>
  <Application>Microsoft Office PowerPoint</Application>
  <PresentationFormat>Произвольный</PresentationFormat>
  <Paragraphs>63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Специальное оформление</vt:lpstr>
      <vt:lpstr>Слайд 1</vt:lpstr>
      <vt:lpstr>Содержание</vt:lpstr>
      <vt:lpstr>Роль коллекционирования в развитии познавательной активности детей старшего дошкольного возраста</vt:lpstr>
      <vt:lpstr>Учимся наблюдать</vt:lpstr>
      <vt:lpstr>Зимние забавы и безопасность</vt:lpstr>
      <vt:lpstr>Из жизни детского сада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«Зимний»</dc:title>
  <dc:subject>зима</dc:subject>
  <dc:creator>Viktoriya Polshkova</dc:creator>
  <cp:keywords>пользовательские шаблоны;шаблоны музыка;шаблоны для создания презентации;шаблоны музыкальные;зимние</cp:keywords>
  <cp:lastModifiedBy>Admin</cp:lastModifiedBy>
  <cp:revision>183</cp:revision>
  <dcterms:created xsi:type="dcterms:W3CDTF">2016-12-23T04:59:06Z</dcterms:created>
  <dcterms:modified xsi:type="dcterms:W3CDTF">2019-08-22T16:03:21Z</dcterms:modified>
</cp:coreProperties>
</file>