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avatars.mds.yandex.net/get-pdb/963318/6b1305c9-0a97-481d-9b8a-611fd7883b16/s1200?webp=fals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ifok.net/images/2015/10/17/Camomile-Flowers_03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8" y="5017066"/>
            <a:ext cx="1907704" cy="184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duportal44.ru/pavino/alenyshka/SiteAssets/DocLib17/Forms/AllItems/0_da813_f42d4b8b_or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1325"/>
            <a:ext cx="3203848" cy="2491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комбинированного вида №6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85723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Газета для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родителей подготовительной группы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«ПОЧЕМУЧКА»</a:t>
            </a:r>
          </a:p>
        </p:txBody>
      </p:sp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429024" cy="3643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578645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Выпуск № 4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Июнь - август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691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428736"/>
            <a:ext cx="7543824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Консультация для родителей «Опытно-экспериментальная деятельность дома»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Памятка для родителей «Организация исследовательской работы с детьми»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Учимся наблюдать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Развиваемся играя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Из жизни детского сада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c615e2018d85168dc57ad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571636" cy="1445525"/>
          </a:xfrm>
          <a:prstGeom prst="rect">
            <a:avLst/>
          </a:prstGeom>
        </p:spPr>
      </p:pic>
      <p:pic>
        <p:nvPicPr>
          <p:cNvPr id="5" name="Рисунок 4" descr="cartoon-flowers-png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571984"/>
            <a:ext cx="5312682" cy="2286016"/>
          </a:xfrm>
          <a:prstGeom prst="rect">
            <a:avLst/>
          </a:prstGeom>
        </p:spPr>
      </p:pic>
      <p:pic>
        <p:nvPicPr>
          <p:cNvPr id="6" name="Рисунок 5" descr="Three_Butterflies_PNG_Clipart_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285992"/>
            <a:ext cx="2071934" cy="1403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38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«Опытно — экспериментальная деятельность детей дома»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каждом ребенке заложено стремление познавать окружающий мир. Дети каждый день стараются узнать что-то новое, и у них всегда много вопросов. Им можно объяснять некоторые явления, а можно наглядно показать, как работает та или иная вещь, тот или иной феномен. Отличный инструмент для этого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опыты и эксперименты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Опыты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помогают развивать речь, мышление, логику, творчество ребенка, наглядно показывать связи между живым и неживым в природе.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связи с этим особый интерес представляет изучение детского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средство интеллектуального развития дошкольников. Ребенок – дошкольник сам по себе уже является исследователем, проявляя живой интерес к различного рода исследовательской деятельности, в частности – 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экспериментированию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процессе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дошкольник получает возможность удовлетворить присущую ему любознательность.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Большой интерес возникает у детей к познанию окружающего, когда они сами могут обнаружить и понять новые свойства предметов, их сходство и различия, значения предметов для повседневной жизни. Необходимо предоставлять детям возможности приобретать знания самостоятельно.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Дома можно организовать несложные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опыты и эксперименты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этого не требуется больших усилий, только желание, немного фантазии и конечно, некоторые научные знания.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любое место в квартире может стать метом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эксперимента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42852"/>
            <a:ext cx="3000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Организация исследовательской работы с детьми»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организации исследовательской работы с детьми должны соблюдаться определённые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Blip>
                <a:blip r:embed="rId2"/>
              </a:buBlip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 действовать самостоятельно и независимо, избегать прямых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инструкций.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сдерживать инициативу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buBlip>
                <a:blip r:embed="rId2"/>
              </a:buBlip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делать за них то, что они могут сделать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(или могут научиться делать)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самостоятельно.</a:t>
            </a:r>
          </a:p>
          <a:p>
            <a:pPr algn="just">
              <a:buBlip>
                <a:blip r:embed="rId2"/>
              </a:buBlip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спешить с вынесением оценочных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суждений.</a:t>
            </a:r>
          </a:p>
          <a:p>
            <a:pPr algn="just">
              <a:buBlip>
                <a:blip r:embed="rId2"/>
              </a:buBlip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Помогать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детям учиться управлять процессом усвоения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hree_Butterflies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1581653" cy="1071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140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наблюдать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1357298"/>
            <a:ext cx="7643866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Наконец – то пришло долгожданное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Постарайтесь в эти дни как можно больше времени проводить с ребенком на улице.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Понаблюдайте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тем, как изменилась растительность с наступлением лета. В траве появились ромашки и колокольчики, зацвел шиповник, цветет земляника.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Расскажите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ребенку о признаках наступающей хорошей погоды: солнце показывается утром не из облаков, на траве лежит обильная роса, рано просыпаются мухи, ласточки с веселым криком летят высоко в небе, роем летают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комары.</a:t>
            </a:r>
          </a:p>
          <a:p>
            <a:pPr marL="0" algn="just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Продолжайте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наблюдения за изменениями в природе. Обратите внимание сына или дочери на то, что сейчас разгар лета, дни самые длинные, а ночи самые короткие; солнце поднимается высоко, ярко светит и греет; температура воздуха самая высокая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marL="0" algn="just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понаблюдать с ребенком за такими явлениями, как утренняя роса, гроза, радуга,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туман.</a:t>
            </a:r>
          </a:p>
          <a:p>
            <a:pPr marL="0" algn="just"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есть возможность, понаблюдайте с ребенком за жизнью насекомых летом. Покажите, как красивы разноцветные бабочки; какие прозрачные крылышки у стрекоз, которые кружатся над водой; как собираются к свету лампы по вечерам мотыльки.</a:t>
            </a:r>
          </a:p>
          <a:p>
            <a:endParaRPr lang="ru-RU" dirty="0"/>
          </a:p>
        </p:txBody>
      </p:sp>
      <p:pic>
        <p:nvPicPr>
          <p:cNvPr id="5" name="Рисунок 4" descr="5c615e2018d85168dc57ad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214446" cy="1116996"/>
          </a:xfrm>
          <a:prstGeom prst="rect">
            <a:avLst/>
          </a:prstGeom>
        </p:spPr>
      </p:pic>
      <p:pic>
        <p:nvPicPr>
          <p:cNvPr id="9" name="Рисунок 8" descr="cartoon-flowers-png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5013639"/>
            <a:ext cx="4286280" cy="1844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76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Развиваемся играя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828800"/>
          </a:xfrm>
        </p:spPr>
        <p:txBody>
          <a:bodyPr>
            <a:noAutofit/>
          </a:bodyPr>
          <a:lstStyle/>
          <a:p>
            <a:pPr marL="0" algn="just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 самые широкие возможности для организации игр на улице с водой и песком.  Во время отдыха у воды привлеките ребенка к сооружению замков, мостов; покажите, как можно лепить скульптуры из песка и воды. Не забудьте про запуск бумажных корабликов в ручей или реку! </a:t>
            </a:r>
          </a:p>
          <a:p>
            <a:pPr marL="0" algn="just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Обогащая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речь ребенка относительными прилагательными, поиграйте с ним в игру с мячом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"Какой, Какая, Какое"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Вы бросаете мяч ребенку и задаете вопрос. Ребенок ловит мяч, образует прилагательное, бросает мяч вам.</a:t>
            </a:r>
          </a:p>
          <a:p>
            <a:pPr marL="0" fontAlgn="base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из кирпича какой? 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Кирпичный)</a:t>
            </a:r>
          </a:p>
          <a:p>
            <a:pPr marL="0" fontAlgn="base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Крыша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соломы какая? 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Соломенная)</a:t>
            </a:r>
          </a:p>
          <a:p>
            <a:pPr marL="0" fontAlgn="base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Блюдо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глины какое?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Глиняное)</a:t>
            </a:r>
          </a:p>
          <a:p>
            <a:pPr marL="0" fontAlgn="base"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Сапоги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резины какие? (Резиновые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algn="just" fontAlgn="base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8" name="Рисунок 7" descr="scrn_b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86"/>
            <a:ext cx="6929454" cy="3643314"/>
          </a:xfrm>
          <a:prstGeom prst="rect">
            <a:avLst/>
          </a:prstGeom>
          <a:ln w="50800">
            <a:solidFill>
              <a:srgbClr val="00B050">
                <a:alpha val="52000"/>
              </a:srgbClr>
            </a:solidFill>
          </a:ln>
        </p:spPr>
      </p:pic>
      <p:pic>
        <p:nvPicPr>
          <p:cNvPr id="11" name="Рисунок 10" descr="depositphotos_123549472-stock-illustration-cartoon-bee-holding-ho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785926"/>
            <a:ext cx="1494552" cy="1409899"/>
          </a:xfrm>
          <a:prstGeom prst="rect">
            <a:avLst/>
          </a:prstGeom>
        </p:spPr>
      </p:pic>
      <p:pic>
        <p:nvPicPr>
          <p:cNvPr id="13" name="Рисунок 12" descr="Three_Butterflies_PNG_Clipart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429000"/>
            <a:ext cx="1935912" cy="1311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fcfad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6288442" cy="4641843"/>
          </a:xfrm>
          <a:prstGeom prst="rect">
            <a:avLst/>
          </a:prstGeom>
          <a:ln w="44450">
            <a:solidFill>
              <a:srgbClr val="00B050">
                <a:alpha val="52000"/>
              </a:srgbClr>
            </a:solidFill>
          </a:ln>
        </p:spPr>
      </p:pic>
      <p:pic>
        <p:nvPicPr>
          <p:cNvPr id="3" name="Рисунок 2" descr="cartoon-flowers-png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5136597"/>
            <a:ext cx="4000528" cy="172140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388" y="1214422"/>
            <a:ext cx="2428892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Люди, 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научившиеся наблюдением и опытом, п</a:t>
            </a:r>
            <a:r>
              <a:rPr lang="ru-RU" sz="1400" i="1" noProof="0" dirty="0" smtClean="0">
                <a:latin typeface="Times New Roman" pitchFamily="18" charset="0"/>
                <a:cs typeface="Times New Roman" pitchFamily="18" charset="0"/>
              </a:rPr>
              <a:t>риобретают способность сами ставить вопросы и получать на них фактические ответы, о</a:t>
            </a:r>
            <a:r>
              <a:rPr kumimoji="0" lang="ru-RU" sz="1400" b="0" i="1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казываясь</a:t>
            </a:r>
            <a:r>
              <a:rPr kumimoji="0" lang="ru-RU" sz="1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более высоком умственном и нравственном уровне в сравнении с теми, кто такой школы не прошел.</a:t>
            </a:r>
          </a:p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К.Е. Тимирязев</a:t>
            </a:r>
            <a:r>
              <a:rPr kumimoji="0" lang="ru-RU" sz="14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269607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0"/>
            <a:ext cx="1357118" cy="13571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0"/>
            <a:ext cx="8229600" cy="4397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жизни детского сада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2532" t="30058" r="33856" b="24836"/>
          <a:stretch>
            <a:fillRect/>
          </a:stretch>
        </p:blipFill>
        <p:spPr bwMode="auto">
          <a:xfrm>
            <a:off x="5214942" y="4286256"/>
            <a:ext cx="3641318" cy="2357454"/>
          </a:xfrm>
          <a:prstGeom prst="rect">
            <a:avLst/>
          </a:prstGeom>
          <a:noFill/>
          <a:ln w="63500">
            <a:solidFill>
              <a:srgbClr val="00B050">
                <a:alpha val="43000"/>
              </a:srgbClr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500570"/>
            <a:ext cx="4643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саду прошло мероприятие, посвященное «Всемирному дню океанов».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праздник к детям пришли Нептун и Русалочка. Нептун с помощью глобуса показал ребятам расположение океанов и дал их краткую характеристику. Дети отправились в путешествие по океанам. В ходе путешествия они отгадывали загадки о морских обитателях, находили выход из сложившейся ситуации, участвовали в соревнованиях, исправляли проделки Пены Морской, которая мешала путешествию, играли в интересные игры. В конце путешествия дети получили вкусные угощения.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воздушных шаров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проходил на летней площадке. Во время праздника дети активно участвовали в разных конкурсах, которые устраивал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Карлсон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Ребята очень старались подбросить воздушный шарик как можно выше.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особым восторгом малыши перекидывали шарики через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ленточку. Порадовал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детишек конкурс «Шарик желаний».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очень понравился, а это ведь самое главное!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3310" t="17919" r="24550" b="12512"/>
          <a:stretch>
            <a:fillRect/>
          </a:stretch>
        </p:blipFill>
        <p:spPr bwMode="auto">
          <a:xfrm>
            <a:off x="928662" y="1500174"/>
            <a:ext cx="3097369" cy="2324637"/>
          </a:xfrm>
          <a:prstGeom prst="rect">
            <a:avLst/>
          </a:prstGeom>
          <a:noFill/>
          <a:ln w="50800">
            <a:solidFill>
              <a:srgbClr val="00B050">
                <a:alpha val="42000"/>
              </a:srgb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3308" t="18112" r="24774" b="12909"/>
          <a:stretch>
            <a:fillRect/>
          </a:stretch>
        </p:blipFill>
        <p:spPr bwMode="auto">
          <a:xfrm>
            <a:off x="4643438" y="1500174"/>
            <a:ext cx="3084579" cy="2305318"/>
          </a:xfrm>
          <a:prstGeom prst="rect">
            <a:avLst/>
          </a:prstGeom>
          <a:noFill/>
          <a:ln w="50800">
            <a:solidFill>
              <a:srgbClr val="00B050">
                <a:alpha val="50000"/>
              </a:srgbClr>
            </a:solidFill>
            <a:miter lim="800000"/>
            <a:headEnd/>
            <a:tailEnd/>
          </a:ln>
        </p:spPr>
      </p:pic>
      <p:pic>
        <p:nvPicPr>
          <p:cNvPr id="8" name="Рисунок 7" descr="depositphotos_123549472-stock-illustration-cartoon-bee-holding-hon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3000372"/>
            <a:ext cx="1287363" cy="1214446"/>
          </a:xfrm>
          <a:prstGeom prst="rect">
            <a:avLst/>
          </a:prstGeom>
        </p:spPr>
      </p:pic>
      <p:pic>
        <p:nvPicPr>
          <p:cNvPr id="9" name="Рисунок 8" descr="Three_Butterflies_PNG_Clipart_Pic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86124"/>
            <a:ext cx="1935911" cy="1311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42852"/>
            <a:ext cx="8229600" cy="4397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жизни детского сада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2" cstate="print"/>
          <a:srcRect l="23419" t="17919" r="25850" b="17726"/>
          <a:stretch>
            <a:fillRect/>
          </a:stretch>
        </p:blipFill>
        <p:spPr bwMode="auto">
          <a:xfrm rot="-480000">
            <a:off x="716089" y="1683747"/>
            <a:ext cx="3228650" cy="2304000"/>
          </a:xfrm>
          <a:prstGeom prst="rect">
            <a:avLst/>
          </a:prstGeom>
          <a:noFill/>
          <a:ln w="50800">
            <a:solidFill>
              <a:srgbClr val="00B050">
                <a:alpha val="43000"/>
              </a:srgbClr>
            </a:solidFill>
            <a:miter lim="800000"/>
            <a:headEnd/>
            <a:tailEnd/>
          </a:ln>
        </p:spPr>
      </p:pic>
      <p:pic>
        <p:nvPicPr>
          <p:cNvPr id="4" name="Рисунок 3"/>
          <p:cNvPicPr preferRelativeResize="0">
            <a:picLocks noChangeAspect="1"/>
          </p:cNvPicPr>
          <p:nvPr/>
        </p:nvPicPr>
        <p:blipFill>
          <a:blip r:embed="rId3" cstate="print"/>
          <a:srcRect l="23427" t="18882" r="25943" b="14015"/>
          <a:stretch>
            <a:fillRect/>
          </a:stretch>
        </p:blipFill>
        <p:spPr bwMode="auto">
          <a:xfrm rot="480000">
            <a:off x="4922927" y="1703844"/>
            <a:ext cx="3087991" cy="2304000"/>
          </a:xfrm>
          <a:prstGeom prst="rect">
            <a:avLst/>
          </a:prstGeom>
          <a:noFill/>
          <a:ln w="50800">
            <a:solidFill>
              <a:srgbClr val="00B050">
                <a:alpha val="53000"/>
              </a:srgb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642918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Песочные фантазии</a:t>
            </a:r>
            <a:endParaRPr lang="ru-RU" sz="1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85918" y="4357694"/>
            <a:ext cx="47863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детском саду был объявлен конкурс построек из песка. По условиям конкурса постройки можно было дополнять бросовым, природным материалом, мелкими игрушками и всем, что могло понадобиться творцам при реализации темы  «Песочные фантазии».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подошли к поставленной задаче творчески и заранее подготовились. Дети старшего возраста вылепили Медвежонка, а ребята подготовительной группы изобразили Черепаху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Тортилу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Победила Дружба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5c615e2018d85168dc57ad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597524" cy="1469335"/>
          </a:xfrm>
          <a:prstGeom prst="rect">
            <a:avLst/>
          </a:prstGeom>
        </p:spPr>
      </p:pic>
      <p:pic>
        <p:nvPicPr>
          <p:cNvPr id="9" name="Рисунок 8" descr="Three_Butterflies_PNG_Clipart_Pic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42852"/>
            <a:ext cx="2214546" cy="1500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685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Содержание</vt:lpstr>
      <vt:lpstr>Слайд 3</vt:lpstr>
      <vt:lpstr>Учимся наблюдать</vt:lpstr>
      <vt:lpstr>Развиваемся играя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 «Здравствуй, лето!»</dc:title>
  <dc:creator>user</dc:creator>
  <cp:lastModifiedBy>Admin</cp:lastModifiedBy>
  <cp:revision>17</cp:revision>
  <dcterms:created xsi:type="dcterms:W3CDTF">2019-05-11T19:38:06Z</dcterms:created>
  <dcterms:modified xsi:type="dcterms:W3CDTF">2019-08-24T14:57:56Z</dcterms:modified>
</cp:coreProperties>
</file>