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1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47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2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8032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04856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МКДОУ Д/С КОМБИНИРОВАННОГО ВИДА №6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858180" cy="4929222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 психологическая газета</a:t>
            </a:r>
          </a:p>
          <a:p>
            <a:r>
              <a:rPr lang="ru-RU" sz="11200" b="1" smtClean="0">
                <a:solidFill>
                  <a:schemeClr val="tx2">
                    <a:lumMod val="75000"/>
                  </a:schemeClr>
                </a:solidFill>
              </a:rPr>
              <a:t>  Выпуск </a:t>
            </a:r>
            <a:r>
              <a:rPr lang="ru-RU" sz="11200" b="1" dirty="0" smtClean="0">
                <a:solidFill>
                  <a:schemeClr val="tx2">
                    <a:lumMod val="75000"/>
                  </a:schemeClr>
                </a:solidFill>
              </a:rPr>
              <a:t>№ 1 </a:t>
            </a:r>
            <a:r>
              <a:rPr lang="ru-RU" sz="11200" b="1" smtClean="0">
                <a:solidFill>
                  <a:schemeClr val="tx2">
                    <a:lumMod val="75000"/>
                  </a:schemeClr>
                </a:solidFill>
              </a:rPr>
              <a:t>(декабрь 2021 –февраль 2022)</a:t>
            </a:r>
            <a:endParaRPr lang="ru-RU" sz="1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9200" b="1" dirty="0" smtClean="0">
                <a:solidFill>
                  <a:schemeClr val="tx2">
                    <a:lumMod val="75000"/>
                  </a:schemeClr>
                </a:solidFill>
              </a:rPr>
              <a:t>«Все краски детства»</a:t>
            </a:r>
            <a:endParaRPr lang="ru-RU" sz="7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6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0" dirty="0" smtClean="0">
                <a:solidFill>
                  <a:srgbClr val="5A2120"/>
                </a:solidFill>
              </a:rPr>
              <a:t>Тема номера</a:t>
            </a:r>
          </a:p>
          <a:p>
            <a:r>
              <a:rPr lang="ru-RU" sz="19200" b="1" dirty="0" smtClean="0">
                <a:solidFill>
                  <a:srgbClr val="5A2120"/>
                </a:solidFill>
              </a:rPr>
              <a:t>«Скоро в школу!» </a:t>
            </a:r>
          </a:p>
          <a:p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6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6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7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</a:t>
            </a:r>
          </a:p>
          <a:p>
            <a:pPr algn="r"/>
            <a:r>
              <a:rPr lang="ru-RU" sz="7400" dirty="0" smtClean="0">
                <a:solidFill>
                  <a:srgbClr val="5A2120"/>
                </a:solidFill>
              </a:rPr>
              <a:t>педагог-психолог: </a:t>
            </a:r>
            <a:r>
              <a:rPr lang="ru-RU" sz="7400" dirty="0" err="1" smtClean="0">
                <a:solidFill>
                  <a:srgbClr val="5A2120"/>
                </a:solidFill>
              </a:rPr>
              <a:t>Джуметова</a:t>
            </a:r>
            <a:r>
              <a:rPr lang="ru-RU" sz="7400" dirty="0" smtClean="0">
                <a:solidFill>
                  <a:srgbClr val="5A2120"/>
                </a:solidFill>
              </a:rPr>
              <a:t> Г.Н</a:t>
            </a:r>
            <a:r>
              <a:rPr lang="ru-RU" sz="5900" dirty="0" smtClean="0">
                <a:solidFill>
                  <a:srgbClr val="5A2120"/>
                </a:solidFill>
              </a:rPr>
              <a:t>.</a:t>
            </a:r>
            <a:endParaRPr lang="ru-RU" sz="5900" dirty="0">
              <a:solidFill>
                <a:srgbClr val="5A212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Users\Карина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1613539428_1-p-fon-dlya-detskoi-prezentatsii-powerpoin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Вот так мы готовимся к школе!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C:\Users\Карина\Desktop\a78e469a-4399-4563-aff0-e5d4d6c5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2179922" cy="1616292"/>
          </a:xfrm>
          <a:prstGeom prst="rect">
            <a:avLst/>
          </a:prstGeom>
          <a:noFill/>
        </p:spPr>
      </p:pic>
      <p:pic>
        <p:nvPicPr>
          <p:cNvPr id="1028" name="Picture 4" descr="C:\Users\Карина\Desktop\5e1128de-0061-4f95-a2c0-a6cb568553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971600" y="3284984"/>
            <a:ext cx="2180081" cy="1616410"/>
          </a:xfrm>
          <a:prstGeom prst="rect">
            <a:avLst/>
          </a:prstGeom>
          <a:noFill/>
        </p:spPr>
      </p:pic>
      <p:pic>
        <p:nvPicPr>
          <p:cNvPr id="1029" name="Picture 5" descr="C:\Users\Карина\Desktop\564590b8-e757-4352-bcf9-00c051b18d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132856"/>
            <a:ext cx="1728192" cy="2088232"/>
          </a:xfrm>
          <a:prstGeom prst="rect">
            <a:avLst/>
          </a:prstGeom>
          <a:noFill/>
        </p:spPr>
      </p:pic>
      <p:pic>
        <p:nvPicPr>
          <p:cNvPr id="1031" name="Picture 7" descr="C:\Users\Карина\Desktop\03d28177-b617-485a-9e13-72481212b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212976"/>
            <a:ext cx="2205059" cy="1524844"/>
          </a:xfrm>
          <a:prstGeom prst="rect">
            <a:avLst/>
          </a:prstGeom>
          <a:noFill/>
        </p:spPr>
      </p:pic>
      <p:pic>
        <p:nvPicPr>
          <p:cNvPr id="1032" name="Picture 8" descr="C:\Users\Карина\Desktop\e83ab90c-0abd-4ba9-9e0d-76139ebc14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484784"/>
            <a:ext cx="2160240" cy="160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Users\Кари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33664"/>
            <a:ext cx="8229600" cy="3024336"/>
          </a:xfrm>
        </p:spPr>
        <p:txBody>
          <a:bodyPr>
            <a:normAutofit/>
          </a:bodyPr>
          <a:lstStyle/>
          <a:p>
            <a:r>
              <a:rPr lang="ru-RU" sz="2400" dirty="0"/>
              <a:t>«В душе каждого ребёнка есть невидимые струны. Если тронуть их умелой рукой, они красиво </a:t>
            </a:r>
            <a:r>
              <a:rPr lang="ru-RU" sz="2400" dirty="0" smtClean="0"/>
              <a:t>зазвучат…»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В.А.СУХОМЛИНСКИЙ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Users\Карина\Desktop\69b90ed4e4087e02faaaccf33a843d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553062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>                      Рубрики газеты: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психологическая готовность к школе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возрастные особенности дошкольников 6-7лет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рекомендации педагогам</a:t>
            </a:r>
            <a:r>
              <a:rPr lang="ru-RU" sz="2400" smtClean="0">
                <a:solidFill>
                  <a:srgbClr val="7030A0"/>
                </a:solidFill>
              </a:rPr>
              <a:t/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/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- </a:t>
            </a:r>
            <a:r>
              <a:rPr lang="ru-RU" sz="2400" dirty="0" smtClean="0">
                <a:solidFill>
                  <a:srgbClr val="7030A0"/>
                </a:solidFill>
              </a:rPr>
              <a:t>советы родителям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картотека игр для развития познавательных   способностей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портрет выпускника ДОУ (ФГОС)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вот так мы готовимся к школе!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Users\Карина\Desktop\cb9fe27710a90160e61473a04bf89a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Users\Карина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Карина\Desktop\i-769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Users\Карина\Desktop\hello_html_m103ed8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рина\Desktop\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 bwMode="auto">
          <a:xfrm>
            <a:off x="251520" y="1556792"/>
            <a:ext cx="85693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"Перевертыши" (превратить круг, треугольник, квадрат в любой рисунок).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"Как пройти к зайке", "Путешествие по комнате", "Куда пойдешь, что найдешь" (ориентация в пространстве по плану - схеме).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"Найди отличия" (учить находить отличия у похожих предметов).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"Построй по росту" (построить предметы, соответственно их высоте).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"Сложи картинку" (составить из частей целую картинку).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"О чем я говорю?" (взрослый описывает какой-либо предмет; ребенок должен угадать, о каком предмете идет речь).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"Какое время года?" (взрослый называет время года, а ребенок называет признаки этого времени года).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"Угадай предмет" (взрослый рисует пунктирной линией или точками очертание предмета; ребенок должен узнать предмет).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Игры и упражнения,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способствующие развитию восприятия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ина\Desktop\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48478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"Запомни предметы" (учить ребенка  запоминать и воспроизводить информацию). 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"Детектив" (развитие произвольного запоминания; ребенок в течение 15 минут рассматривает 15 картинок, после чего картинки убирают;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"Пирамида" (развитие краткосрочной механической памяти. Взрослый называет ребенку сначала одно слово, ребенок должен сразу же повторить его; затем взрослый называет два слова, - повторяет и т.д.) 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"Что ты видел в отпуске?" (взрослый задает ребенку вопросы о происходящих в отпуске событиях). 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"Следопыт" (Взрослый показывает ребенку игрушку и говорит, что сейчас ее спрячет в комнате; ребенок отворачивается; взрослый прячет игрушку; ребенок должен найти). 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"Одежда" (ребенок должен вспомнить, в каком порядке он одевался утром). 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"Короткий рассказ" (взрослый читает короткий рассказ; ребенок должен воспроизвести его). </a:t>
            </a:r>
          </a:p>
          <a:p>
            <a:pPr marL="274320" indent="-274320"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"Фигурка из палочек" (взрослый выкладывает фигурку из палочек; ребенок запоминает ее и по памяти выкладывает такую же).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04664"/>
            <a:ext cx="7452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Игры и упражнения, способствующие         развитию памяти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ина\Desktop\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988840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«Да и нет не говорите». (Взрослый задает ребенку вопросы. Ребенок отвечает на них, но при этом не должен называть запрещенные слова "да" и "нет"). </a:t>
            </a:r>
          </a:p>
          <a:p>
            <a:pPr marL="265176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- головоломки. </a:t>
            </a:r>
          </a:p>
          <a:p>
            <a:pPr marL="265176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Загадки. </a:t>
            </a:r>
          </a:p>
          <a:p>
            <a:pPr marL="265176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«Найди два одинаковых предмета», «Найди отличия». </a:t>
            </a:r>
          </a:p>
          <a:p>
            <a:pPr marL="265176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«Где что было», (ребенок запоминает предметы, лежащие на столе; ребенок отворачивается, взрослый передвигает предметы; ребенок указывает, что изменилось).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20689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Игры и упражнения,                способствующие развитию внимания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469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МКДОУ Д/С КОМБИНИРОВАННОГО ВИДА №6</vt:lpstr>
      <vt:lpstr>                      Рубрики газеты:  - психологическая готовность к школе  - возрастные особенности дошкольников 6-7лет  - рекомендации педагогам  - советы родителям - картотека игр для развития познавательных   способностей - портрет выпускника ДОУ (ФГОС) - вот так мы готовимся к школе!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Вот так мы готовимся к школе!</vt:lpstr>
      <vt:lpstr>«В душе каждого ребёнка есть невидимые струны. Если тронуть их умелой рукой, они красиво зазвучат…»                                                                 В.А.СУХОМЛИНСКИЙ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Karina Djmetova</dc:creator>
  <cp:lastModifiedBy>Пользователь</cp:lastModifiedBy>
  <cp:revision>25</cp:revision>
  <dcterms:created xsi:type="dcterms:W3CDTF">2021-03-26T17:22:49Z</dcterms:created>
  <dcterms:modified xsi:type="dcterms:W3CDTF">2022-01-13T06:28:59Z</dcterms:modified>
</cp:coreProperties>
</file>