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3A101-0190-469B-B1B5-9CAD5A2ADDAB}" type="datetimeFigureOut">
              <a:rPr lang="ru-RU" smtClean="0"/>
              <a:pPr/>
              <a:t>пн 31.10.22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A9031-D386-4296-A56C-E434B2ADA0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3A101-0190-469B-B1B5-9CAD5A2ADDAB}" type="datetimeFigureOut">
              <a:rPr lang="ru-RU" smtClean="0"/>
              <a:pPr/>
              <a:t>пн 31.10.22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A9031-D386-4296-A56C-E434B2ADA0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3A101-0190-469B-B1B5-9CAD5A2ADDAB}" type="datetimeFigureOut">
              <a:rPr lang="ru-RU" smtClean="0"/>
              <a:pPr/>
              <a:t>пн 31.10.22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A9031-D386-4296-A56C-E434B2ADA0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3A101-0190-469B-B1B5-9CAD5A2ADDAB}" type="datetimeFigureOut">
              <a:rPr lang="ru-RU" smtClean="0"/>
              <a:pPr/>
              <a:t>пн 31.10.22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A9031-D386-4296-A56C-E434B2ADA0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3A101-0190-469B-B1B5-9CAD5A2ADDAB}" type="datetimeFigureOut">
              <a:rPr lang="ru-RU" smtClean="0"/>
              <a:pPr/>
              <a:t>пн 31.10.22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A9031-D386-4296-A56C-E434B2ADA0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3A101-0190-469B-B1B5-9CAD5A2ADDAB}" type="datetimeFigureOut">
              <a:rPr lang="ru-RU" smtClean="0"/>
              <a:pPr/>
              <a:t>пн 31.10.22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A9031-D386-4296-A56C-E434B2ADA0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3A101-0190-469B-B1B5-9CAD5A2ADDAB}" type="datetimeFigureOut">
              <a:rPr lang="ru-RU" smtClean="0"/>
              <a:pPr/>
              <a:t>пн 31.10.22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A9031-D386-4296-A56C-E434B2ADA0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3A101-0190-469B-B1B5-9CAD5A2ADDAB}" type="datetimeFigureOut">
              <a:rPr lang="ru-RU" smtClean="0"/>
              <a:pPr/>
              <a:t>пн 31.10.22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A9031-D386-4296-A56C-E434B2ADA0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3A101-0190-469B-B1B5-9CAD5A2ADDAB}" type="datetimeFigureOut">
              <a:rPr lang="ru-RU" smtClean="0"/>
              <a:pPr/>
              <a:t>пн 31.10.22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A9031-D386-4296-A56C-E434B2ADA0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3A101-0190-469B-B1B5-9CAD5A2ADDAB}" type="datetimeFigureOut">
              <a:rPr lang="ru-RU" smtClean="0"/>
              <a:pPr/>
              <a:t>пн 31.10.22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A9031-D386-4296-A56C-E434B2ADA0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3A101-0190-469B-B1B5-9CAD5A2ADDAB}" type="datetimeFigureOut">
              <a:rPr lang="ru-RU" smtClean="0"/>
              <a:pPr/>
              <a:t>пн 31.10.22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A9031-D386-4296-A56C-E434B2ADA0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763A101-0190-469B-B1B5-9CAD5A2ADDAB}" type="datetimeFigureOut">
              <a:rPr lang="ru-RU" smtClean="0"/>
              <a:pPr/>
              <a:t>пн 31.10.22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D4A9031-D386-4296-A56C-E434B2ADA07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Группа капелька эмблем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0"/>
            <a:ext cx="9144000" cy="640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539552" y="692696"/>
            <a:ext cx="813690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                    </a:t>
            </a:r>
            <a:r>
              <a:rPr lang="ru-RU" sz="2800" dirty="0" smtClean="0"/>
              <a:t>МКДОУ комбинированного вида № 6   </a:t>
            </a:r>
            <a:br>
              <a:rPr lang="ru-RU" sz="2800" dirty="0" smtClean="0"/>
            </a:br>
            <a:r>
              <a:rPr lang="ru-RU" sz="2800" dirty="0" smtClean="0"/>
              <a:t>газета </a:t>
            </a:r>
            <a:r>
              <a:rPr lang="ru-RU" sz="2800" dirty="0" smtClean="0"/>
              <a:t>для </a:t>
            </a:r>
            <a:r>
              <a:rPr lang="ru-RU" sz="2800" dirty="0" smtClean="0"/>
              <a:t>любознательных родителей</a:t>
            </a:r>
            <a:br>
              <a:rPr lang="ru-RU" sz="2800" dirty="0" smtClean="0"/>
            </a:br>
            <a:r>
              <a:rPr lang="ru-RU" sz="2800" dirty="0" smtClean="0"/>
              <a:t>                            октябрь 2022г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1658748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i.mycdn.me/i?r=AyH4iRPQ2q0otWIFepML2LxRfwulZPB-6KLBT81D5SUb6Q&amp;dpr=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65330"/>
            <a:ext cx="5184576" cy="667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914954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i.mycdn.me/i?r=AyH4iRPQ2q0otWIFepML2LxRoJFld3H0-oK79GsK6B3sXg&amp;dpr=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74431"/>
            <a:ext cx="4427984" cy="640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s://i.mycdn.me/i?r=AyH4iRPQ2q0otWIFepML2LxRDYNfIsd7ALF5FIkEPAajoQ&amp;dpr=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346" y="174431"/>
            <a:ext cx="4543654" cy="640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465132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i.mycdn.me/i?r=AyH4iRPQ2q0otWIFepML2LxRh13I2I2j0Bqipa8SkaczMQ&amp;dpr=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116632"/>
            <a:ext cx="4320480" cy="640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s://i.mycdn.me/i?r=AyH4iRPQ2q0otWIFepML2LxR_A_2DNvc71ednVlf3CGh_g&amp;dpr=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4392488" cy="640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024700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i.mycdn.me/i?r=AyH4iRPQ2q0otWIFepML2LxRpGl_mPOgPEzqfXduMOzNgQ&amp;dpr=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95410" y="116632"/>
            <a:ext cx="4261694" cy="640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https://i.mycdn.me/i?r=AyH4iRPQ2q0otWIFepML2LxRDjNKCwx9rLXQ7cvjGW1K1A&amp;dpr=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332" y="116632"/>
            <a:ext cx="4369078" cy="640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546144776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24</TotalTime>
  <Words>6</Words>
  <Application>Microsoft Office PowerPoint</Application>
  <PresentationFormat>Экран (4:3)</PresentationFormat>
  <Paragraphs>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Воздушный поток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mk dou 6</dc:creator>
  <cp:lastModifiedBy>Master</cp:lastModifiedBy>
  <cp:revision>5</cp:revision>
  <dcterms:created xsi:type="dcterms:W3CDTF">2022-10-11T11:15:06Z</dcterms:created>
  <dcterms:modified xsi:type="dcterms:W3CDTF">2022-10-31T11:39:34Z</dcterms:modified>
</cp:coreProperties>
</file>