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6" r:id="rId3"/>
    <p:sldId id="264" r:id="rId4"/>
    <p:sldId id="257" r:id="rId5"/>
    <p:sldId id="269" r:id="rId6"/>
    <p:sldId id="260" r:id="rId7"/>
    <p:sldId id="258" r:id="rId8"/>
    <p:sldId id="271" r:id="rId9"/>
    <p:sldId id="278" r:id="rId10"/>
    <p:sldId id="272" r:id="rId11"/>
    <p:sldId id="261" r:id="rId12"/>
    <p:sldId id="273" r:id="rId13"/>
    <p:sldId id="274" r:id="rId14"/>
    <p:sldId id="275" r:id="rId15"/>
    <p:sldId id="280" r:id="rId16"/>
    <p:sldId id="286" r:id="rId17"/>
    <p:sldId id="287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вт 08.11.22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12536"/>
            <a:ext cx="9036496" cy="28381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МКДОУ детский сад комбинированного вида №6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Вкусная артикуляционная гимнастика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5075" y="5517232"/>
            <a:ext cx="3681270" cy="93610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9600" dirty="0" smtClean="0">
                <a:solidFill>
                  <a:srgbClr val="0070C0"/>
                </a:solidFill>
              </a:rPr>
              <a:t>Подготовила: </a:t>
            </a:r>
          </a:p>
          <a:p>
            <a:pPr algn="r"/>
            <a:r>
              <a:rPr lang="ru-RU" sz="9600" dirty="0" smtClean="0">
                <a:solidFill>
                  <a:srgbClr val="0070C0"/>
                </a:solidFill>
              </a:rPr>
              <a:t>учитель – логопед </a:t>
            </a:r>
          </a:p>
          <a:p>
            <a:pPr algn="r"/>
            <a:r>
              <a:rPr lang="ru-RU" sz="9600" dirty="0" smtClean="0">
                <a:solidFill>
                  <a:srgbClr val="0070C0"/>
                </a:solidFill>
              </a:rPr>
              <a:t>Кожич Т. Н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6934" b="96167" l="71094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03" t="59164" r="1070" b="4079"/>
          <a:stretch/>
        </p:blipFill>
        <p:spPr bwMode="auto">
          <a:xfrm rot="1410760">
            <a:off x="766419" y="4094125"/>
            <a:ext cx="2050741" cy="24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662" b="56969" l="70215" r="92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91" t="30679" r="7185" b="43690"/>
          <a:stretch/>
        </p:blipFill>
        <p:spPr bwMode="auto">
          <a:xfrm>
            <a:off x="7380312" y="548680"/>
            <a:ext cx="2059620" cy="17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417470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962705874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884970120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  <p:extLst>
      <p:ext uri="{BB962C8B-B14F-4D97-AF65-F5344CB8AC3E}">
        <p14:creationId xmlns:p14="http://schemas.microsoft.com/office/powerpoint/2010/main" xmlns="" val="2176740458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001000" cy="6858000"/>
          </a:xfrm>
        </p:spPr>
      </p:pic>
    </p:spTree>
    <p:extLst>
      <p:ext uri="{BB962C8B-B14F-4D97-AF65-F5344CB8AC3E}">
        <p14:creationId xmlns:p14="http://schemas.microsoft.com/office/powerpoint/2010/main" xmlns="" val="124395595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482184585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640893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Упражнение «Часики» с чупа-чупсо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м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4444" b="99861" l="0" r="3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596" r="61942"/>
          <a:stretch/>
        </p:blipFill>
        <p:spPr bwMode="auto">
          <a:xfrm>
            <a:off x="-108520" y="764703"/>
            <a:ext cx="2880320" cy="20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1179"/>
            <a:ext cx="4680520" cy="3476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67544" y="4725144"/>
            <a:ext cx="8182986" cy="2031324"/>
          </a:xfrm>
          <a:prstGeom prst="cloudCallout">
            <a:avLst>
              <a:gd name="adj1" fmla="val 46012"/>
              <a:gd name="adj2" fmla="val 302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Чупа-чупс поместить в уголок рта, язык тянется к конфете. Голову не поворачивать, а держать прямо. Затем, то же движение в противоположную сторону. (7-10 раз в каждую сторону). </a:t>
            </a:r>
          </a:p>
        </p:txBody>
      </p:sp>
    </p:spTree>
    <p:extLst>
      <p:ext uri="{BB962C8B-B14F-4D97-AF65-F5344CB8AC3E}">
        <p14:creationId xmlns:p14="http://schemas.microsoft.com/office/powerpoint/2010/main" xmlns="" val="2851059482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260648"/>
            <a:ext cx="9180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Выполняем вкусную  зарядку еще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разочек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73" t="8178" r="9777" b="9555"/>
          <a:stretch/>
        </p:blipFill>
        <p:spPr bwMode="auto">
          <a:xfrm>
            <a:off x="1187624" y="1916832"/>
            <a:ext cx="6912768" cy="4193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133052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Успехов в развитии речи!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8676" b="99477" l="28223" r="74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8" t="38965" r="25473" b="1618"/>
          <a:stretch/>
        </p:blipFill>
        <p:spPr>
          <a:xfrm>
            <a:off x="2496598" y="1988840"/>
            <a:ext cx="4208016" cy="40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209429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706801363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99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671807248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00970254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</p:spTree>
    <p:extLst>
      <p:ext uri="{BB962C8B-B14F-4D97-AF65-F5344CB8AC3E}">
        <p14:creationId xmlns:p14="http://schemas.microsoft.com/office/powerpoint/2010/main" xmlns="" val="1069910898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379099061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87973541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285002224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3862808"/>
      </p:ext>
    </p:extLst>
  </p:cSld>
  <p:clrMapOvr>
    <a:masterClrMapping/>
  </p:clrMapOvr>
  <p:transition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68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МКДОУ детский сад комбинированного вида №6      Вкусная артикуляционная гимнастика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Упражнение «Часики» с чупа-чупсом</vt:lpstr>
      <vt:lpstr>Слайд 17</vt:lpstr>
      <vt:lpstr>Успехов в развитии 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Master</cp:lastModifiedBy>
  <cp:revision>13</cp:revision>
  <dcterms:created xsi:type="dcterms:W3CDTF">2020-06-18T03:37:46Z</dcterms:created>
  <dcterms:modified xsi:type="dcterms:W3CDTF">2022-11-08T10:05:53Z</dcterms:modified>
</cp:coreProperties>
</file>