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5" r:id="rId3"/>
    <p:sldId id="268" r:id="rId4"/>
    <p:sldId id="269" r:id="rId5"/>
    <p:sldId id="271" r:id="rId6"/>
    <p:sldId id="267" r:id="rId7"/>
    <p:sldId id="259" r:id="rId8"/>
    <p:sldId id="261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65D6EE-D311-4F0C-BFCA-3FF244A07268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B507B9-D135-415A-A06A-670B24849D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ппа капелька эмблем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МКДОУ детский сад комбинированного вида №6</a:t>
            </a:r>
            <a:br>
              <a:rPr lang="ru-RU" sz="2800" b="1" dirty="0" smtClean="0"/>
            </a:br>
            <a:r>
              <a:rPr lang="ru-RU" sz="2800" b="1" dirty="0" smtClean="0"/>
              <a:t>          Газета для любознательных родителей.</a:t>
            </a:r>
            <a:br>
              <a:rPr lang="ru-RU" sz="2800" b="1" dirty="0" smtClean="0"/>
            </a:br>
            <a:r>
              <a:rPr lang="ru-RU" sz="2800" b="1" dirty="0" smtClean="0"/>
              <a:t>                                     Ноябрь 2022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02753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zEPZsRbOZEKgBhR0XGMT1RkV8qrdpn3m72RWRQ9rKFjT6aKTM5SRkZCeTgDn6uOyic&amp;dpr=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cdn2.static1-sima-land.com/items/880523/0/700-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764704"/>
            <a:ext cx="3528392" cy="48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4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645024"/>
            <a:ext cx="7560839" cy="1800200"/>
          </a:xfrm>
        </p:spPr>
        <p:txBody>
          <a:bodyPr/>
          <a:lstStyle/>
          <a:p>
            <a:pPr lvl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>
                <a:effectLst/>
              </a:rPr>
              <a:t> На этой страничке вы можете посмотреть фоторепортажи о жизни группы.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i="1" dirty="0">
                <a:effectLst/>
              </a:rPr>
              <a:t>Узнать о том, как ребята проводят свои будни и праздники в </a:t>
            </a:r>
            <a:r>
              <a:rPr lang="ru-RU" sz="1600" i="1" dirty="0" smtClean="0">
                <a:effectLst/>
              </a:rPr>
              <a:t>детском саду.                                                       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Получить </a:t>
            </a:r>
            <a:r>
              <a:rPr lang="ru-RU" sz="1600" i="1" dirty="0">
                <a:effectLst/>
              </a:rPr>
              <a:t>консультации педагогов.</a:t>
            </a:r>
            <a:endParaRPr lang="ru-RU" sz="1600" dirty="0"/>
          </a:p>
        </p:txBody>
      </p:sp>
      <p:pic>
        <p:nvPicPr>
          <p:cNvPr id="3" name="Рисунок 2" descr="https://creazilla-store.fra1.digitaloceanspaces.com/emojis/58227/backhand-index-pointing-down-emoji-clipart-m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373216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xn--38-jlcd4bwh9e.xn--p1ai/media/k2/items/cache/c10c64c27e0606d1654b81b9bb482558_X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6632"/>
            <a:ext cx="88569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27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.1zoom.ru/big7/392/Autumn_Foliage_Branches_545459_1444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1778"/>
            <a:ext cx="236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День Осени</a:t>
            </a:r>
            <a:endParaRPr lang="ru-RU" sz="2800" dirty="0"/>
          </a:p>
        </p:txBody>
      </p:sp>
      <p:pic>
        <p:nvPicPr>
          <p:cNvPr id="1027" name="Picture 3" descr="C:\Users\dhf\Desktop\WhatsApp Image 2022-11-15 at 12.47.2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419">
            <a:off x="5502692" y="3643589"/>
            <a:ext cx="3423558" cy="27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hf\Desktop\WhatsApp Image 2022-11-16 at 14.32.08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hf\Desktop\WhatsApp Image 2022-11-16 at 14.32.0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055">
            <a:off x="402664" y="3702491"/>
            <a:ext cx="3519052" cy="26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3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artinkin.net/uploads/posts/2021-01/1610914580_8-p-fon-dlya-detskogo-slaid-sho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73831"/>
            <a:ext cx="353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Играем и развиваемся</a:t>
            </a:r>
            <a:endParaRPr lang="ru-RU" sz="2400" dirty="0"/>
          </a:p>
        </p:txBody>
      </p:sp>
      <p:pic>
        <p:nvPicPr>
          <p:cNvPr id="3074" name="Picture 2" descr="C:\Users\dhf\Desktop\WhatsApp Image 2022-11-15 at 12.48.37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567">
            <a:off x="5136837" y="3995854"/>
            <a:ext cx="3306069" cy="24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hf\Desktop\WhatsApp Image 2022-11-15 at 12.48.3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126">
            <a:off x="360876" y="3975324"/>
            <a:ext cx="3332491" cy="24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hf\Desktop\WhatsApp Image 2022-11-15 at 12.48.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680">
            <a:off x="141863" y="1563509"/>
            <a:ext cx="2707432" cy="20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WhatsApp Image 2022-11-16 at 14.32.08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473">
            <a:off x="6314921" y="1533569"/>
            <a:ext cx="2696420" cy="20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hf\Desktop\WhatsApp Image 2022-11-16 at 14.32.08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54" y="1268760"/>
            <a:ext cx="2741404" cy="205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7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uploads/posts/2021-01/thumbs/1611197016_2-p-detskii-fon-dlya-beidzhi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" y="116632"/>
            <a:ext cx="907964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620688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Играем и развиваемся</a:t>
            </a:r>
            <a:endParaRPr lang="ru-RU" sz="2400" dirty="0"/>
          </a:p>
        </p:txBody>
      </p:sp>
      <p:pic>
        <p:nvPicPr>
          <p:cNvPr id="2050" name="Picture 2" descr="C:\Users\dhf\Desktop\WhatsApp Image 2022-11-16 at 09.02.4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86" y="1000613"/>
            <a:ext cx="3215572" cy="2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WhatsApp Image 2022-11-15 at 12.48.3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74" y="3645024"/>
            <a:ext cx="2138266" cy="26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hf\Desktop\WhatsApp Image 2022-11-15 at 12.48.3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18" y="3912587"/>
            <a:ext cx="3264361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hf\Desktop\WhatsApp Image 2022-11-17 at 11.09.16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61" y="1000613"/>
            <a:ext cx="3120118" cy="24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0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olyshley.pnzreg.ru/upload/iblock/463/4633847ee259fbb96081b47bb133b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1" y="0"/>
            <a:ext cx="9153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3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yH4iRPQ2q0otWIFepML2LxRoQRWpG5hL_DDG0V5t2pG8w&amp;dpr=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417646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mycdn.me/i?r=AyH4iRPQ2q0otWIFepML2LxRbqYFV99ejYS2vP2VDnM8mw&amp;dpr=2&amp;fn=h_76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116632"/>
            <a:ext cx="453650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52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hf\Desktop\25bf123f-01eb-43d1-bfd0-c3cdd6a54e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18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f\Desktop\aa8d0500-2415-48df-b6a7-e1cc167b6c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800">
            <a:off x="360041" y="560135"/>
            <a:ext cx="3755910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hf\Desktop\6151b758-8898-4c17-9d79-22da909b3f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552">
            <a:off x="5011986" y="509739"/>
            <a:ext cx="3703306" cy="25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hf\Desktop\3da22488-55d2-47bd-b71d-51bd31d84b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498">
            <a:off x="505410" y="3452213"/>
            <a:ext cx="3755910" cy="28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hf\Desktop\e6a79c1a-968e-446a-9826-3bae7027178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408">
            <a:off x="4827138" y="3481020"/>
            <a:ext cx="3755908" cy="28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3261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15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  На этой страничке вы можете посмотреть фоторепортажи о жизни группы. Узнать о том, как ребята проводят свои будни и праздники в детском саду.                                                        Получить консультации педагогов.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 dou 6</dc:creator>
  <cp:lastModifiedBy>mk dou 6</cp:lastModifiedBy>
  <cp:revision>20</cp:revision>
  <dcterms:created xsi:type="dcterms:W3CDTF">2022-11-07T11:50:40Z</dcterms:created>
  <dcterms:modified xsi:type="dcterms:W3CDTF">2022-11-24T11:07:19Z</dcterms:modified>
</cp:coreProperties>
</file>