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7A8E-77AF-435B-8576-5C6D05A2E2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D7F-8AAF-4F1D-A55A-DFF517A4F0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7A8E-77AF-435B-8576-5C6D05A2E2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D7F-8AAF-4F1D-A55A-DFF517A4F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7A8E-77AF-435B-8576-5C6D05A2E2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D7F-8AAF-4F1D-A55A-DFF517A4F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7A8E-77AF-435B-8576-5C6D05A2E2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D7F-8AAF-4F1D-A55A-DFF517A4F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7A8E-77AF-435B-8576-5C6D05A2E2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71AD7F-8AAF-4F1D-A55A-DFF517A4F0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7A8E-77AF-435B-8576-5C6D05A2E2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D7F-8AAF-4F1D-A55A-DFF517A4F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7A8E-77AF-435B-8576-5C6D05A2E2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D7F-8AAF-4F1D-A55A-DFF517A4F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7A8E-77AF-435B-8576-5C6D05A2E2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D7F-8AAF-4F1D-A55A-DFF517A4F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7A8E-77AF-435B-8576-5C6D05A2E2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D7F-8AAF-4F1D-A55A-DFF517A4F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7A8E-77AF-435B-8576-5C6D05A2E2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D7F-8AAF-4F1D-A55A-DFF517A4F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7A8E-77AF-435B-8576-5C6D05A2E2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AD7F-8AAF-4F1D-A55A-DFF517A4F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FF7A8E-77AF-435B-8576-5C6D05A2E2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71AD7F-8AAF-4F1D-A55A-DFF517A4F0D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cdn2.static1-sima-land.com/items/3259366/2/700-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149" y="-315416"/>
            <a:ext cx="9429784" cy="77867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1196752"/>
            <a:ext cx="5166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     МКДОУ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детский сад </a:t>
            </a:r>
            <a:br>
              <a:rPr lang="ru-RU" sz="2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комбинированного вида №6</a:t>
            </a:r>
            <a:br>
              <a:rPr lang="ru-RU" sz="2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           группа «Капельки»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105835"/>
            <a:ext cx="5382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Газета для </a:t>
            </a:r>
            <a:r>
              <a:rPr lang="ru-RU" sz="2400" dirty="0" smtClean="0">
                <a:solidFill>
                  <a:schemeClr val="bg1"/>
                </a:solidFill>
              </a:rPr>
              <a:t>любознательных родителей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                       </a:t>
            </a:r>
            <a:r>
              <a:rPr lang="ru-RU" sz="2400" dirty="0" smtClean="0">
                <a:solidFill>
                  <a:schemeClr val="bg1"/>
                </a:solidFill>
              </a:rPr>
              <a:t>февраль </a:t>
            </a:r>
            <a:r>
              <a:rPr lang="ru-RU" sz="2400" dirty="0">
                <a:solidFill>
                  <a:schemeClr val="bg1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OneDrive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786314" cy="6858000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OneDrive\Desktop\incor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1" cy="6857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2.static1-sima-land.com/items/3259366/2/700-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2853"/>
            <a:ext cx="9429784" cy="77867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836712"/>
            <a:ext cx="45182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</a:t>
            </a: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этом выпуске :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1.Игрушка в жизни ребёнка.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2.Речевые игры по дороге в детский сад.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3.Польчиковые игры.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4.Как научить ребёнка одеваться.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5.Рекомендации психолога.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36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OneDrive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OneDrive\Desktop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9358" y="0"/>
            <a:ext cx="46470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OneDrive\Desktop\4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OneDrive\Desktop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OneDrive\Desktop\Y0rjLChAhQ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OneDrive\Desktop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OneDrive\Desktop\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062"/>
            <a:ext cx="5357850" cy="6836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OneDrive\Desktop\200920222318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495275" cy="6858000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OneDrive\Desktop\iOuefzoppZdf_1200x0_AybP2us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4323" y="0"/>
            <a:ext cx="46896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OneDrive\Desktop\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47321" cy="6858000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OneDrive\Desktop\5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6678" y="0"/>
            <a:ext cx="464732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OneDrive\Desktop\1455328_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92988" cy="6858000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OneDrive\Desktop\fd755a1d34f9172608a7302bd4c67c3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692" y="0"/>
            <a:ext cx="45943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11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mk dou 6</cp:lastModifiedBy>
  <cp:revision>9</cp:revision>
  <dcterms:created xsi:type="dcterms:W3CDTF">2023-02-05T16:46:58Z</dcterms:created>
  <dcterms:modified xsi:type="dcterms:W3CDTF">2023-02-06T11:21:15Z</dcterms:modified>
</cp:coreProperties>
</file>