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8" r:id="rId3"/>
    <p:sldId id="258" r:id="rId4"/>
    <p:sldId id="269" r:id="rId5"/>
    <p:sldId id="270" r:id="rId6"/>
    <p:sldId id="260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76" r:id="rId15"/>
    <p:sldId id="277" r:id="rId16"/>
    <p:sldId id="271" r:id="rId17"/>
    <p:sldId id="272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FB45-5F7B-4F23-BAAC-9FE5C35DDFF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26725-FC2C-4F6B-B21D-A5190510E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168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FB45-5F7B-4F23-BAAC-9FE5C35DDFF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26725-FC2C-4F6B-B21D-A5190510E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272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FB45-5F7B-4F23-BAAC-9FE5C35DDFF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26725-FC2C-4F6B-B21D-A5190510E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24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FB45-5F7B-4F23-BAAC-9FE5C35DDFF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26725-FC2C-4F6B-B21D-A5190510E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39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FB45-5F7B-4F23-BAAC-9FE5C35DDFF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26725-FC2C-4F6B-B21D-A5190510E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07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FB45-5F7B-4F23-BAAC-9FE5C35DDFF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26725-FC2C-4F6B-B21D-A5190510E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525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FB45-5F7B-4F23-BAAC-9FE5C35DDFF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26725-FC2C-4F6B-B21D-A5190510E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431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FB45-5F7B-4F23-BAAC-9FE5C35DDFF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26725-FC2C-4F6B-B21D-A5190510E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10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FB45-5F7B-4F23-BAAC-9FE5C35DDFF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26725-FC2C-4F6B-B21D-A5190510E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223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FB45-5F7B-4F23-BAAC-9FE5C35DDFF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26725-FC2C-4F6B-B21D-A5190510E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602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FB45-5F7B-4F23-BAAC-9FE5C35DDFF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26725-FC2C-4F6B-B21D-A5190510E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170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EFB45-5F7B-4F23-BAAC-9FE5C35DDFF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26725-FC2C-4F6B-B21D-A5190510EA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96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i?id=37729db36978cfec320adf35e8245520_l-5171322-images-thumb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92696"/>
            <a:ext cx="784887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МКДОУ  д/с комбинированного   вида   № 6   </a:t>
            </a: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>      </a:t>
            </a:r>
          </a:p>
          <a:p>
            <a:r>
              <a:rPr lang="ru-RU" sz="3200" b="1" i="1" dirty="0" smtClean="0"/>
              <a:t>                  </a:t>
            </a:r>
            <a:r>
              <a:rPr lang="ru-RU" sz="4400" b="1" i="1" dirty="0" smtClean="0"/>
              <a:t>Газета   для                                                                                                                любознательных   родителей</a:t>
            </a: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>                      сентябрь 2023г.</a:t>
            </a:r>
          </a:p>
          <a:p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>             Средняя группа «</a:t>
            </a:r>
            <a:r>
              <a:rPr lang="ru-RU" sz="3200" b="1" i="1" dirty="0" err="1" smtClean="0"/>
              <a:t>Дельфинчики</a:t>
            </a:r>
            <a:r>
              <a:rPr lang="ru-RU" sz="3200" b="1" i="1" dirty="0" smtClean="0"/>
              <a:t>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076883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1-28.userapi.com/impg/74whTtRDxurpDHpxBl46bF2Kk-sdGj0P4gBwQA/Jci96o60auY.jpg?size=763x1080&amp;quality=95&amp;sign=9eca65cc2068be2b5a25b911a16817eb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" y="1"/>
            <a:ext cx="4638704" cy="683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1-25.userapi.com/impg/UE9zMMBAKnpddCczv1-jQOkuc1nsczaiV2-Osg/waeqFaL3PcQ.jpg?size=763x1080&amp;quality=95&amp;sign=b51a8dd80c3df9ac673924fde9350ab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892" y="1"/>
            <a:ext cx="4493108" cy="683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468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sun1-84.userapi.com/impg/SvL0t5BEQ_RnxZK2wefHi5B8SGS4qBg6qIQdoQ/n0JxCjTAQxI.jpg?size=678x960&amp;quality=95&amp;sign=9cbc19877f0951cd27be495aa7c6b0f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sun1-84.userapi.com/impg/SvL0t5BEQ_RnxZK2wefHi5B8SGS4qBg6qIQdoQ/n0JxCjTAQxI.jpg?size=678x960&amp;quality=95&amp;sign=9cbc19877f0951cd27be495aa7c6b0f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09532"/>
            <a:ext cx="7200800" cy="563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398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un1-17.userapi.com/impg/vaiRs9cTz5wECaO4g2XSnaC9sgMoSM4U_8e5zQ/GXjRZAlTgUY.jpg?size=678x960&amp;quality=95&amp;sign=2282ccd174dcf10f835fd18e9a37129d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457991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un1-55.userapi.com/impg/JF-bb-m-gZGR1XZFVmtD-xu1Hj1JGym1enH34g/oaGXojQ-MFE.jpg?size=678x960&amp;quality=95&amp;sign=ede4cfcfa48f5a78ac2e6d9d8e60c87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35" y="9662"/>
            <a:ext cx="4573465" cy="684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013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un1-91.userapi.com/impg/1PdnMJNs8FHJGNDMhBKkCm5u7rcGEyfMBUhsQA/mvBphU14MY8.jpg?size=678x960&amp;quality=95&amp;sign=6f7dd46cea42ff968447c472b0dce62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0"/>
            <a:ext cx="449309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un1-55.userapi.com/impg/JF-bb-m-gZGR1XZFVmtD-xu1Hj1JGym1enH34g/oaGXojQ-MFE.jpg?size=678x960&amp;quality=95&amp;sign=ede4cfcfa48f5a78ac2e6d9d8e60c87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35" y="9662"/>
            <a:ext cx="4573465" cy="684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625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77.userapi.com/impg/3kEeBGhG8mgG_JWBx2XqTd50PPg1Z31NdBMOlw/btnfd3E6KW8.jpg?size=763x1080&amp;quality=95&amp;sign=b320871a2fcf1a0760f85e04ad63f4e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un9-72.userapi.com/impg/LGyyuAMVfNefTIQKpxXv5ZFkdr_H5K0jhBBbZw/h_I_a6ehu8I.jpg?size=763x1080&amp;quality=95&amp;sign=2b88f21893a17116d1b130b400ac51d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532859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701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un9-65.userapi.com/impg/s15t-FEjPjfRSGWPuhKBYwYR-vM79zrZMGblqA/yeJL00DXACA.jpg?size=763x1080&amp;quality=95&amp;sign=ca5f8fdc2f8b62f945ed919fba7bee9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" y="0"/>
            <a:ext cx="43990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sun1-13.userapi.com/impg/cN-w7PRmqBdzk6LwpBN0FREuMoP2Ovp9_C4lbQ/GgEjCB7ktAE.jpg?size=763x1080&amp;quality=95&amp;sign=0a6b876fa777b6321cc4346447ec33f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0"/>
            <a:ext cx="4716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61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4.userapi.com/impg/KXM3QoW5OqMZc-jMULkulx33viVNpQKf5FOoLQ/JJqI2CfoVMY.jpg?size=763x1080&amp;quality=95&amp;sign=dcea86a3a1f8ece27aa9a8c6d19f0c5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100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9-15.userapi.com/impg/0j2iN5RWzNWYSjGxTiLGE7iPvDi0WnxRa6D5mQ/PC4ix6c3y_c.jpg?size=763x1080&amp;quality=95&amp;sign=89f49d018cc71e7b807f1b1607eb1f5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-20782"/>
            <a:ext cx="4572000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254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8.userapi.com/impg/oB2KvvNK1fVgwXSoWNEclgqN9NkAR7EvM_nX1A/gIKiev-HFnc.jpg?size=763x1080&amp;quality=95&amp;sign=50921f4f5def18cff78bccb3e241a73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24"/>
            <a:ext cx="4499992" cy="686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un9-20.userapi.com/impg/ovX7aM9C4Z7lT5eaGPA5mt4PYgMHNhL6y1BAlA/aedr1aUNfVc.jpg?size=763x1080&amp;quality=95&amp;sign=cbc5e383d49080d39db841630852d102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-6424"/>
            <a:ext cx="4637228" cy="686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741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avatars.mds.yandex.net/i?id=a4568aaf03b493c256c06ae776563e24_l-4009035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4" y="0"/>
            <a:ext cx="9121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526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avatars.mds.yandex.net/i?id=330c8094dbe470da419f67eb13cd3ce5_l-517915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1"/>
            <a:ext cx="9144000" cy="686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1484784"/>
            <a:ext cx="640871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dirty="0"/>
              <a:t> В этом выпуске: 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Возрастные особенности  детей  4 – 5 лет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Детские манипуляции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Детские  вопросы  и  как  на них отвечать.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Как научить ребёнка вырезать ножницами.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560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10.userapi.com/impg/t2WJdZfpgUdHbF5HKCSGxaSGnby1viUZETbMwQ/56KhBV00KsA.jpg?size=763x1080&amp;quality=95&amp;sign=232a431b874d84c667847dccdbe8275f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54"/>
            <a:ext cx="9396536" cy="688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un9-10.userapi.com/impg/t2WJdZfpgUdHbF5HKCSGxaSGnby1viUZETbMwQ/56KhBV00KsA.jpg?size=763x1080&amp;quality=95&amp;sign=232a431b874d84c667847dccdbe8275f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30654"/>
            <a:ext cx="6048672" cy="688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140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23.userapi.com/impg/0kqlh54WIz4TUiIloD23iukHfcyv2H3YCevHJA/o4YjIL7y9AA.jpg?size=763x1080&amp;quality=95&amp;sign=22c8ed0287a6b3288f68ba9f55fc9c0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4" y="19294"/>
            <a:ext cx="4541864" cy="68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6.userapi.com/impg/kfuqCMtKfUdDDx5deRvivQb6XObnlzZTCOwK_g/MS87iAn9Ld0.jpg?size=763x1080&amp;quality=95&amp;sign=112d7f5961b4e36d461e9fc990ad92c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294"/>
            <a:ext cx="4475018" cy="68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514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5.userapi.com/impg/s1TWGdZjPAcFFpg5knNKe3Cukdmr_4wdl6j2UQ/dg4NV_TTUog.jpg?size=763x1080&amp;quality=95&amp;sign=85929d16ed05d9ef3ec77109241f0c0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80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74.userapi.com/impg/XENO5HkI0kBGkG3w4M002u42FvwBiJmXKDjYZw/HJV0TqbWag4.jpg?size=763x1080&amp;quality=95&amp;sign=444f8750d78b05bfbac2c85c9dddb66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790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1-28.userapi.com/impg/mTXwInGkkBtXyML-8-vohgwIxa4el7Frc6mm2g/tVz5_CU8W-0.jpg?size=763x1080&amp;quality=95&amp;sign=468dd0bb329f9b4a07f4624fa54e85e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3" y="1"/>
            <a:ext cx="46491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1-54.userapi.com/impg/sRbRA5rm1esnzRJnXPe5QJsJ5ktPdJc-sRuVkA/3h_K_nsqROI.jpg?size=763x1080&amp;quality=95&amp;sign=53e6358dcfa1e6a8b1f4228a5dc4bc4d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907" y="2"/>
            <a:ext cx="4629380" cy="68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442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47.userapi.com/impg/FHnuIAa5uvG6nwfImoibBD4pCEyWWwBkaBpIbg/8B1QSUqLbaE.jpg?size=763x1080&amp;quality=95&amp;sign=41b948735c1017a4aed94f8fbd63f59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898" y="-1100"/>
            <a:ext cx="4613102" cy="68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1-54.userapi.com/impg/sRbRA5rm1esnzRJnXPe5QJsJ5ktPdJc-sRuVkA/3h_K_nsqROI.jpg?size=763x1080&amp;quality=95&amp;sign=53e6358dcfa1e6a8b1f4228a5dc4bc4d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" y="1"/>
            <a:ext cx="4517997" cy="688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67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1-27.userapi.com/impg/gx0pd7l_dnW-NxgUHALBMPvJk0Kdh-1SriD06g/SsV8h0nso0k.jpg?size=763x1080&amp;quality=95&amp;sign=f8a939bd12a7d6dc6846f922f3c87719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3"/>
            <a:ext cx="4644008" cy="683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un1-98.userapi.com/impg/BJvqlfzTuRpFDFTFEDFhbJnn4iAdZrFS3zpDNQ/SZg7HzTggfg.jpg?size=763x1080&amp;quality=95&amp;sign=8e81c91200022b68ec6f69898702c0e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359" y="20604"/>
            <a:ext cx="4544606" cy="683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017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un1-98.userapi.com/impg/aVxdgt-KhuMGioF3VGWs7ufbzEB4kMKR6rsPHQ/2FYNCayGb0k.jpg?size=763x1080&amp;quality=95&amp;sign=6eb47e7fcecd171dbde5471ee847980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7" y="0"/>
            <a:ext cx="4546313" cy="688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un1-19.userapi.com/impg/ydcD6ZI3P2MgWjX7E1zFLdb9HA3XGEaPFAyeyA/0qbdtozDN58.jpg?size=763x1080&amp;quality=95&amp;sign=89b279c0b5e0dfe448a0b1ea0e2f1931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2000" cy="67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819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38</Words>
  <Application>Microsoft Office PowerPoint</Application>
  <PresentationFormat>Экран (4:3)</PresentationFormat>
  <Paragraphs>12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mk dou 6</dc:creator>
  <cp:lastModifiedBy>mk dou 6</cp:lastModifiedBy>
  <cp:revision>13</cp:revision>
  <dcterms:created xsi:type="dcterms:W3CDTF">2023-09-18T10:49:51Z</dcterms:created>
  <dcterms:modified xsi:type="dcterms:W3CDTF">2023-09-19T11:24:15Z</dcterms:modified>
</cp:coreProperties>
</file>