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34" y="-10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4640" cy="520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3D8D5D34-F442-45E5-92B1-F20E2B567505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/>
          <p:nvPr/>
        </p:nvPicPr>
        <p:blipFill>
          <a:blip r:embed="rId2"/>
          <a:stretch/>
        </p:blipFill>
        <p:spPr>
          <a:xfrm>
            <a:off x="0" y="0"/>
            <a:ext cx="10080360" cy="755928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1152000" y="1944000"/>
            <a:ext cx="6984360" cy="335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МКДОУ </a:t>
            </a:r>
            <a:r>
              <a:rPr lang="ru-RU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</a:t>
            </a: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/с комбинированного вида №6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Газета для родителей №1 </a:t>
            </a:r>
            <a:endParaRPr lang="ru-RU" sz="2800" b="0" strike="noStrike" spc="-1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</a:t>
            </a: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сентябрь, октябрь, ноябрь 2023год)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младшая группа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1632240" y="3311640"/>
            <a:ext cx="6287760" cy="277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800" b="1" strike="noStrike" spc="-1" dirty="0" smtClean="0">
                <a:solidFill>
                  <a:srgbClr val="FF985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«капельки»</a:t>
            </a:r>
            <a:endParaRPr lang="ru-RU" sz="8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/>
          <p:cNvPicPr/>
          <p:nvPr/>
        </p:nvPicPr>
        <p:blipFill>
          <a:blip r:embed="rId2" cstate="print"/>
          <a:stretch/>
        </p:blipFill>
        <p:spPr>
          <a:xfrm>
            <a:off x="209160" y="234720"/>
            <a:ext cx="3462480" cy="3868920"/>
          </a:xfrm>
          <a:prstGeom prst="rect">
            <a:avLst/>
          </a:prstGeom>
          <a:ln>
            <a:noFill/>
          </a:ln>
        </p:spPr>
      </p:pic>
      <p:pic>
        <p:nvPicPr>
          <p:cNvPr id="64" name="Рисунок 63"/>
          <p:cNvPicPr/>
          <p:nvPr/>
        </p:nvPicPr>
        <p:blipFill>
          <a:blip r:embed="rId3" cstate="print"/>
          <a:stretch/>
        </p:blipFill>
        <p:spPr>
          <a:xfrm>
            <a:off x="5400000" y="144000"/>
            <a:ext cx="4446000" cy="3334320"/>
          </a:xfrm>
          <a:prstGeom prst="rect">
            <a:avLst/>
          </a:prstGeom>
          <a:ln>
            <a:noFill/>
          </a:ln>
        </p:spPr>
      </p:pic>
      <p:pic>
        <p:nvPicPr>
          <p:cNvPr id="65" name="Рисунок 64"/>
          <p:cNvPicPr/>
          <p:nvPr/>
        </p:nvPicPr>
        <p:blipFill>
          <a:blip r:embed="rId4" cstate="print"/>
          <a:stretch/>
        </p:blipFill>
        <p:spPr>
          <a:xfrm>
            <a:off x="4176000" y="3672000"/>
            <a:ext cx="5255640" cy="36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/>
          <p:nvPr/>
        </p:nvPicPr>
        <p:blipFill>
          <a:blip r:embed="rId2"/>
          <a:stretch/>
        </p:blipFill>
        <p:spPr>
          <a:xfrm>
            <a:off x="2664000" y="1728000"/>
            <a:ext cx="4463640" cy="5582880"/>
          </a:xfrm>
          <a:prstGeom prst="rect">
            <a:avLst/>
          </a:prstGeom>
          <a:ln>
            <a:noFill/>
          </a:ln>
        </p:spPr>
      </p:pic>
      <p:pic>
        <p:nvPicPr>
          <p:cNvPr id="67" name="Рисунок 66"/>
          <p:cNvPicPr/>
          <p:nvPr/>
        </p:nvPicPr>
        <p:blipFill>
          <a:blip r:embed="rId3"/>
          <a:stretch/>
        </p:blipFill>
        <p:spPr>
          <a:xfrm>
            <a:off x="504000" y="0"/>
            <a:ext cx="9071640" cy="179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1"/>
          <p:cNvPicPr/>
          <p:nvPr/>
        </p:nvPicPr>
        <p:blipFill>
          <a:blip r:embed="rId2"/>
          <a:stretch/>
        </p:blipFill>
        <p:spPr>
          <a:xfrm>
            <a:off x="0" y="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215640" y="-874800"/>
            <a:ext cx="9359640" cy="8203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ru-RU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Читайте в номере:</a:t>
            </a:r>
            <a:endParaRPr lang="ru-RU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ru-RU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1. Адаптация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ru-RU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2.Что должен знать и уметь ребёнок в 2-3 года.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ru-RU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3.Памятка для родителей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ru-RU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4. Азбука здоровья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ru-RU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5. Наши будни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ru-RU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6.Поиграйка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TextShape 2"/>
          <p:cNvSpPr txBox="1"/>
          <p:nvPr/>
        </p:nvSpPr>
        <p:spPr>
          <a:xfrm>
            <a:off x="504000" y="1769040"/>
            <a:ext cx="907128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" name="Рисунок 47"/>
          <p:cNvPicPr/>
          <p:nvPr/>
        </p:nvPicPr>
        <p:blipFill>
          <a:blip r:embed="rId2"/>
          <a:stretch/>
        </p:blipFill>
        <p:spPr>
          <a:xfrm>
            <a:off x="18000" y="0"/>
            <a:ext cx="1007892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>
          <a:blip r:embed="rId2"/>
          <a:stretch/>
        </p:blipFill>
        <p:spPr>
          <a:xfrm rot="32400">
            <a:off x="4554360" y="77400"/>
            <a:ext cx="5486400" cy="4123800"/>
          </a:xfrm>
          <a:prstGeom prst="rect">
            <a:avLst/>
          </a:prstGeom>
          <a:ln>
            <a:noFill/>
          </a:ln>
        </p:spPr>
      </p:pic>
      <p:pic>
        <p:nvPicPr>
          <p:cNvPr id="50" name="Рисунок 49"/>
          <p:cNvPicPr/>
          <p:nvPr/>
        </p:nvPicPr>
        <p:blipFill>
          <a:blip r:embed="rId3" cstate="print"/>
          <a:stretch/>
        </p:blipFill>
        <p:spPr>
          <a:xfrm>
            <a:off x="6768000" y="4032000"/>
            <a:ext cx="3167640" cy="3455640"/>
          </a:xfrm>
          <a:prstGeom prst="rect">
            <a:avLst/>
          </a:prstGeom>
          <a:ln>
            <a:noFill/>
          </a:ln>
        </p:spPr>
      </p:pic>
      <p:pic>
        <p:nvPicPr>
          <p:cNvPr id="51" name="Рисунок 50"/>
          <p:cNvPicPr/>
          <p:nvPr/>
        </p:nvPicPr>
        <p:blipFill>
          <a:blip r:embed="rId4" cstate="print"/>
          <a:stretch/>
        </p:blipFill>
        <p:spPr>
          <a:xfrm>
            <a:off x="55800" y="72000"/>
            <a:ext cx="5343840" cy="748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/>
          <p:nvPr/>
        </p:nvPicPr>
        <p:blipFill>
          <a:blip r:embed="rId2" cstate="print"/>
          <a:stretch/>
        </p:blipFill>
        <p:spPr>
          <a:xfrm>
            <a:off x="24840" y="0"/>
            <a:ext cx="5140080" cy="7487640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52"/>
          <p:cNvPicPr/>
          <p:nvPr/>
        </p:nvPicPr>
        <p:blipFill>
          <a:blip r:embed="rId3" cstate="print"/>
          <a:stretch/>
        </p:blipFill>
        <p:spPr>
          <a:xfrm>
            <a:off x="5024160" y="0"/>
            <a:ext cx="4983480" cy="748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/>
          <p:nvPr/>
        </p:nvPicPr>
        <p:blipFill>
          <a:blip r:embed="rId2" cstate="print"/>
          <a:stretch/>
        </p:blipFill>
        <p:spPr>
          <a:xfrm>
            <a:off x="5184000" y="0"/>
            <a:ext cx="4768200" cy="7487640"/>
          </a:xfrm>
          <a:prstGeom prst="rect">
            <a:avLst/>
          </a:prstGeom>
          <a:ln>
            <a:noFill/>
          </a:ln>
        </p:spPr>
      </p:pic>
      <p:pic>
        <p:nvPicPr>
          <p:cNvPr id="55" name="Рисунок 54"/>
          <p:cNvPicPr/>
          <p:nvPr/>
        </p:nvPicPr>
        <p:blipFill>
          <a:blip r:embed="rId3"/>
          <a:stretch/>
        </p:blipFill>
        <p:spPr>
          <a:xfrm>
            <a:off x="288000" y="0"/>
            <a:ext cx="4895640" cy="748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/>
          <p:nvPr/>
        </p:nvPicPr>
        <p:blipFill>
          <a:blip r:embed="rId2"/>
          <a:stretch/>
        </p:blipFill>
        <p:spPr>
          <a:xfrm>
            <a:off x="4824000" y="360"/>
            <a:ext cx="5255640" cy="7559280"/>
          </a:xfrm>
          <a:prstGeom prst="rect">
            <a:avLst/>
          </a:prstGeom>
          <a:ln>
            <a:noFill/>
          </a:ln>
        </p:spPr>
      </p:pic>
      <p:pic>
        <p:nvPicPr>
          <p:cNvPr id="57" name="Рисунок 56"/>
          <p:cNvPicPr/>
          <p:nvPr/>
        </p:nvPicPr>
        <p:blipFill>
          <a:blip r:embed="rId3"/>
          <a:stretch/>
        </p:blipFill>
        <p:spPr>
          <a:xfrm>
            <a:off x="0" y="360"/>
            <a:ext cx="4823640" cy="755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/>
          <p:nvPr/>
        </p:nvPicPr>
        <p:blipFill>
          <a:blip r:embed="rId2"/>
          <a:stretch/>
        </p:blipFill>
        <p:spPr>
          <a:xfrm>
            <a:off x="720000" y="0"/>
            <a:ext cx="8207640" cy="75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/>
          <p:cNvPicPr/>
          <p:nvPr/>
        </p:nvPicPr>
        <p:blipFill>
          <a:blip r:embed="rId2"/>
          <a:stretch/>
        </p:blipFill>
        <p:spPr>
          <a:xfrm>
            <a:off x="3456000" y="0"/>
            <a:ext cx="6623640" cy="3815640"/>
          </a:xfrm>
          <a:prstGeom prst="rect">
            <a:avLst/>
          </a:prstGeom>
          <a:ln>
            <a:noFill/>
          </a:ln>
        </p:spPr>
      </p:pic>
      <p:pic>
        <p:nvPicPr>
          <p:cNvPr id="60" name="Рисунок 59"/>
          <p:cNvPicPr/>
          <p:nvPr/>
        </p:nvPicPr>
        <p:blipFill>
          <a:blip r:embed="rId3" cstate="print"/>
          <a:stretch/>
        </p:blipFill>
        <p:spPr>
          <a:xfrm>
            <a:off x="144000" y="72000"/>
            <a:ext cx="3527640" cy="3311640"/>
          </a:xfrm>
          <a:prstGeom prst="rect">
            <a:avLst/>
          </a:prstGeom>
          <a:ln>
            <a:noFill/>
          </a:ln>
        </p:spPr>
      </p:pic>
      <p:pic>
        <p:nvPicPr>
          <p:cNvPr id="61" name="Рисунок 60"/>
          <p:cNvPicPr/>
          <p:nvPr/>
        </p:nvPicPr>
        <p:blipFill>
          <a:blip r:embed="rId4" cstate="print"/>
          <a:stretch/>
        </p:blipFill>
        <p:spPr>
          <a:xfrm>
            <a:off x="5832000" y="4032000"/>
            <a:ext cx="3887640" cy="3311640"/>
          </a:xfrm>
          <a:prstGeom prst="rect">
            <a:avLst/>
          </a:prstGeom>
          <a:ln>
            <a:noFill/>
          </a:ln>
        </p:spPr>
      </p:pic>
      <p:pic>
        <p:nvPicPr>
          <p:cNvPr id="62" name="Рисунок 61"/>
          <p:cNvPicPr/>
          <p:nvPr/>
        </p:nvPicPr>
        <p:blipFill>
          <a:blip r:embed="rId5" cstate="print"/>
          <a:stretch/>
        </p:blipFill>
        <p:spPr>
          <a:xfrm>
            <a:off x="574920" y="4104000"/>
            <a:ext cx="4032720" cy="302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53</Words>
  <Application>LibreOffice/5.3.7.2.0$Linux_X86_64 LibreOffice_project/30m0$Build-2</Application>
  <PresentationFormat>Произвольный</PresentationFormat>
  <Paragraphs>19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mk dou 6</dc:creator>
  <dc:description/>
  <cp:lastModifiedBy>Пользователь</cp:lastModifiedBy>
  <cp:revision>11</cp:revision>
  <dcterms:created xsi:type="dcterms:W3CDTF">2023-11-17T19:19:41Z</dcterms:created>
  <dcterms:modified xsi:type="dcterms:W3CDTF">2023-11-30T12:51:00Z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