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58" r:id="rId17"/>
    <p:sldId id="259" r:id="rId18"/>
    <p:sldId id="260" r:id="rId19"/>
    <p:sldId id="261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6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9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8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6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0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1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9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0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3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7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AEC42-AEE9-4D3E-9BCA-DDA27ECD519E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3DF4-4F73-470B-9332-47C5B6D7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trafaret-decor.ru/sites/default/files/2023-01/%D1%84%D0%BE%D0%BD%20%D1%81%D0%BE%20%D1%81%D0%BD%D0%B5%D0%B6%D0%B8%D0%BD%D0%BA%D0%B0%D0%BC%D0%B8%20%D0%B4%D0%BB%D1%8F%20%D0%BF%D1%80%D0%B5%D0%B7%D0%B5%D0%BD%D1%82%D0%B0%D1%86%D0%B8%D0%B8%20%2840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rafaret-decor.ru/sites/default/files/2023-01/%D1%84%D0%BE%D0%BD%20%D1%81%D0%BE%20%D1%81%D0%BD%D0%B5%D0%B6%D0%B8%D0%BD%D0%BA%D0%B0%D0%BC%D0%B8%20%D0%B4%D0%BB%D1%8F%20%D0%BF%D1%80%D0%B5%D0%B7%D0%B5%D0%BD%D1%82%D0%B0%D1%86%D0%B8%D0%B8%20%2840%2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rafaret-decor.ru/sites/default/files/2023-01/%D1%84%D0%BE%D0%BD%20%D1%81%D0%BE%20%D1%81%D0%BD%D0%B5%D0%B6%D0%B8%D0%BD%D0%BA%D0%B0%D0%BC%D0%B8%20%D0%B4%D0%BB%D1%8F%20%D0%BF%D1%80%D0%B5%D0%B7%D0%B5%D0%BD%D1%82%D0%B0%D1%86%D0%B8%D0%B8%20%2840%2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s1.1zoom.ru/b5050/814/Winter_Snow_Pine_cone_462189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7" y="7937"/>
            <a:ext cx="915202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1700808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МКДОУ  д/с комбинированного   вида   № 6   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      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                  </a:t>
            </a:r>
            <a:r>
              <a:rPr lang="ru-RU" sz="3200" b="1" i="1" dirty="0">
                <a:solidFill>
                  <a:srgbClr val="002060"/>
                </a:solidFill>
              </a:rPr>
              <a:t>Газета   для                                                                                                                любознательных   родителей</a:t>
            </a:r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январь 2024г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                      </a:t>
            </a:r>
            <a:r>
              <a:rPr lang="ru-RU" sz="2800" b="1" i="1" dirty="0">
                <a:solidFill>
                  <a:srgbClr val="002060"/>
                </a:solidFill>
              </a:rPr>
              <a:t>Средняя группа 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«</a:t>
            </a:r>
            <a:r>
              <a:rPr lang="ru-RU" sz="3200" b="1" i="1" dirty="0" err="1">
                <a:solidFill>
                  <a:srgbClr val="002060"/>
                </a:solidFill>
              </a:rPr>
              <a:t>Дельфинчики</a:t>
            </a:r>
            <a:r>
              <a:rPr lang="ru-RU" sz="3200" b="1" i="1" dirty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5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hf\Desktop\сказкотерапия\gRVS8BAGH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hf\Desktop\сказкотерапия\NX_kwljL_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0"/>
            <a:ext cx="4720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0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hf\Desktop\лыжный спорт\neoPG4tvu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80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hf\Desktop\лыжный спорт\ODkdMjphf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1" y="0"/>
            <a:ext cx="492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6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hf\Desktop\лыжный спорт\TDQERnigyW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hf\Desktop\лыжный спорт\f0MXB2u-1Q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745"/>
            <a:ext cx="4716016" cy="68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hf\Desktop\лыжный спорт\6cv-9Suzej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" y="0"/>
            <a:ext cx="463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hf\Desktop\лыжный спорт\3mFUoqfjUv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37" y="0"/>
            <a:ext cx="4533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3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hf\Desktop\лыжный спорт\3mFUoqfjUv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5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hf\Desktop\лыжный спорт\H8dmw2Fyw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2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hf\Desktop\лыжный спорт\0lb2lsnZF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3"/>
            <a:ext cx="4575170" cy="68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hf\Desktop\лыжный спорт\esGkSfaFe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4375"/>
            <a:ext cx="4632176" cy="68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6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888cfd6aa453cf71f15f71645223de16_l-38879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15042"/>
            <a:ext cx="9149143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9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Консультация </a:t>
            </a:r>
            <a:r>
              <a:rPr lang="ru-RU" sz="3600" b="1" dirty="0"/>
              <a:t>Как научить ребенка </a:t>
            </a:r>
            <a:r>
              <a:rPr lang="ru-RU" sz="3600" b="1" dirty="0" smtClean="0"/>
              <a:t>                               различать </a:t>
            </a:r>
            <a:r>
              <a:rPr lang="ru-RU" sz="3600" b="1" dirty="0"/>
              <a:t>где лево, где право. </a:t>
            </a:r>
            <a:endParaRPr lang="ru-RU" sz="3600" b="1" dirty="0" smtClean="0"/>
          </a:p>
          <a:p>
            <a:r>
              <a:rPr lang="ru-RU" b="1" dirty="0" smtClean="0"/>
              <a:t>Для </a:t>
            </a:r>
            <a:r>
              <a:rPr lang="ru-RU" b="1" dirty="0"/>
              <a:t>того чтобы уверенно чувствовать себя в окружающем мире нашим малышам придется усвоить много умений и навыков. Одним из важных навыков является сформированное представление о пространстве, попросту говоря, умение различать правую и левую сторону. Если такие определения, как «верх» и «низ» даются ребенку более-менее легко, то отличать левую сторону от правой, ребенка нужно учить. Нужно это для того, чтобы в дальнейшем не было сложностей с письмом, счетом, конструированием, занятиями танцами и физкультурой. Начиная с трехлетнего возраста нужно начинать формировать у ребенка представление о правой и левой стороне тела</a:t>
            </a:r>
            <a:r>
              <a:rPr lang="ru-RU" b="1" dirty="0" smtClean="0"/>
              <a:t>.</a:t>
            </a:r>
          </a:p>
          <a:p>
            <a:r>
              <a:rPr lang="ru-RU" b="1" dirty="0"/>
              <a:t>С чего начать? Придумайте игры, где Вы могли бы использовать термины право – лево. В игре многие вещи запоминаются быстрее. -правая и левая рука Так как у ребенка этого возраста мышление конкретно, он воспринимает только те предметы, которые видит или может потрогать, абстрактное понятие «пространство» ему еще непонятно, поэтому начиная объяснять ребенку, где лево, а где право, Вы должны «привязаться» к конкретным вещам, другими словами создать у ребенка ассоциацию. Например, правая рука, это та, который ты держишь ложку или карандаш. Теперь ребенок методом исключения будет определять, что та рука, которой он ложку не держит – </a:t>
            </a:r>
            <a:r>
              <a:rPr lang="ru-RU" b="1" dirty="0" smtClean="0"/>
              <a:t>левая.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190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888cfd6aa453cf71f15f71645223de16_l-38879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4" y="0"/>
            <a:ext cx="9149143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16632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Веселые детские стихи помогут </a:t>
            </a:r>
            <a:r>
              <a:rPr lang="ru-RU" sz="3600" b="1" i="1" dirty="0" smtClean="0"/>
              <a:t>    закрепить </a:t>
            </a:r>
            <a:r>
              <a:rPr lang="ru-RU" sz="3600" b="1" i="1" dirty="0"/>
              <a:t>понятия</a:t>
            </a:r>
            <a:r>
              <a:rPr lang="ru-RU" sz="3600" b="1" i="1" dirty="0" smtClean="0"/>
              <a:t>.</a:t>
            </a:r>
          </a:p>
          <a:p>
            <a:endParaRPr lang="ru-RU" sz="2000" b="1" i="1" dirty="0"/>
          </a:p>
          <a:p>
            <a:endParaRPr lang="ru-RU" sz="2000" b="1" i="1" dirty="0" smtClean="0"/>
          </a:p>
          <a:p>
            <a:r>
              <a:rPr lang="ru-RU" sz="2000" b="1" dirty="0"/>
              <a:t>Аист, аист длинноногий, </a:t>
            </a:r>
            <a:r>
              <a:rPr lang="ru-RU" sz="2000" b="1" dirty="0" smtClean="0"/>
              <a:t>                  Где </a:t>
            </a:r>
            <a:r>
              <a:rPr lang="ru-RU" sz="2000" b="1" dirty="0"/>
              <a:t>ПРАВЫЙ, где ЛЕВЫЙ </a:t>
            </a:r>
            <a:r>
              <a:rPr lang="ru-RU" sz="2000" b="1" dirty="0" smtClean="0"/>
              <a:t>–</a:t>
            </a:r>
          </a:p>
          <a:p>
            <a:r>
              <a:rPr lang="ru-RU" sz="2000" b="1" dirty="0"/>
              <a:t>Покажи домой дорогу! </a:t>
            </a:r>
            <a:r>
              <a:rPr lang="ru-RU" sz="2000" b="1" dirty="0" smtClean="0"/>
              <a:t>                     Где </a:t>
            </a:r>
            <a:r>
              <a:rPr lang="ru-RU" sz="2000" b="1" dirty="0"/>
              <a:t>ЛЕВО, где ПРАВО</a:t>
            </a:r>
            <a:r>
              <a:rPr lang="ru-RU" sz="2000" b="1" dirty="0" smtClean="0"/>
              <a:t>?</a:t>
            </a:r>
          </a:p>
          <a:p>
            <a:r>
              <a:rPr lang="ru-RU" sz="2000" b="1" dirty="0"/>
              <a:t>Топай правою ногой, </a:t>
            </a:r>
            <a:r>
              <a:rPr lang="ru-RU" sz="2000" b="1" dirty="0" smtClean="0"/>
              <a:t>                          Легко </a:t>
            </a:r>
            <a:r>
              <a:rPr lang="ru-RU" sz="2000" b="1" dirty="0"/>
              <a:t>вам отвечу</a:t>
            </a:r>
            <a:r>
              <a:rPr lang="ru-RU" sz="2000" b="1" dirty="0" smtClean="0"/>
              <a:t>,</a:t>
            </a:r>
          </a:p>
          <a:p>
            <a:r>
              <a:rPr lang="ru-RU" sz="2000" b="1" dirty="0"/>
              <a:t>Топай левою ногой, </a:t>
            </a:r>
            <a:r>
              <a:rPr lang="ru-RU" sz="2000" b="1" dirty="0" smtClean="0"/>
              <a:t>                            Подумавши </a:t>
            </a:r>
            <a:r>
              <a:rPr lang="ru-RU" sz="2000" b="1" dirty="0"/>
              <a:t>здраво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Снова - правою ногой, </a:t>
            </a:r>
            <a:r>
              <a:rPr lang="ru-RU" sz="2000" b="1" dirty="0" smtClean="0"/>
              <a:t>                       Это </a:t>
            </a:r>
            <a:r>
              <a:rPr lang="ru-RU" sz="2000" b="1" dirty="0"/>
              <a:t>ПРАВАЯ </a:t>
            </a:r>
            <a:r>
              <a:rPr lang="ru-RU" sz="2000" b="1" dirty="0" smtClean="0"/>
              <a:t>рука</a:t>
            </a:r>
          </a:p>
          <a:p>
            <a:r>
              <a:rPr lang="ru-RU" sz="2000" b="1" dirty="0"/>
              <a:t>Снова - левою ногой, </a:t>
            </a:r>
            <a:r>
              <a:rPr lang="ru-RU" sz="2000" b="1" dirty="0" smtClean="0"/>
              <a:t>                         Она </a:t>
            </a:r>
            <a:r>
              <a:rPr lang="ru-RU" sz="2000" b="1" dirty="0"/>
              <a:t>послушна и крепка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После - правою ногой, </a:t>
            </a:r>
            <a:r>
              <a:rPr lang="ru-RU" sz="2000" b="1" dirty="0" smtClean="0"/>
              <a:t>                       ПРАВОЙ </a:t>
            </a:r>
            <a:r>
              <a:rPr lang="ru-RU" sz="2000" b="1" dirty="0"/>
              <a:t>- я ложку держу</a:t>
            </a:r>
            <a:r>
              <a:rPr lang="ru-RU" sz="2000" b="1" dirty="0" smtClean="0"/>
              <a:t>,</a:t>
            </a:r>
          </a:p>
          <a:p>
            <a:r>
              <a:rPr lang="ru-RU" sz="2000" b="1" dirty="0"/>
              <a:t>После - левою ногой. </a:t>
            </a:r>
            <a:r>
              <a:rPr lang="ru-RU" sz="2000" b="1" dirty="0" smtClean="0"/>
              <a:t>                          Пса </a:t>
            </a:r>
            <a:r>
              <a:rPr lang="ru-RU" sz="2000" b="1" dirty="0"/>
              <a:t>на поводке </a:t>
            </a:r>
            <a:r>
              <a:rPr lang="ru-RU" sz="2000" b="1" dirty="0" smtClean="0"/>
              <a:t>вожу,</a:t>
            </a:r>
          </a:p>
          <a:p>
            <a:r>
              <a:rPr lang="ru-RU" sz="2000" b="1" dirty="0"/>
              <a:t>Вот тогда придешь домой! </a:t>
            </a:r>
            <a:r>
              <a:rPr lang="ru-RU" sz="2000" b="1" dirty="0" smtClean="0"/>
              <a:t>                ПРАВАЯ </a:t>
            </a:r>
            <a:r>
              <a:rPr lang="ru-RU" sz="2000" b="1" dirty="0"/>
              <a:t>- мячик кидает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                    (</a:t>
            </a:r>
            <a:r>
              <a:rPr lang="ru-RU" sz="2000" b="1" dirty="0"/>
              <a:t>И. </a:t>
            </a:r>
            <a:r>
              <a:rPr lang="ru-RU" sz="2000" b="1" dirty="0" err="1"/>
              <a:t>Токмакова</a:t>
            </a:r>
            <a:r>
              <a:rPr lang="ru-RU" sz="2000" b="1" dirty="0" smtClean="0"/>
              <a:t>)                     </a:t>
            </a:r>
            <a:r>
              <a:rPr lang="ru-RU" sz="2000" b="1" dirty="0"/>
              <a:t>А ЛЕВАЯ - ей помогает.</a:t>
            </a:r>
            <a:endParaRPr lang="ru-RU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7680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888cfd6aa453cf71f15f71645223de16_l-38879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15042"/>
            <a:ext cx="9149143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9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правая </a:t>
            </a:r>
            <a:r>
              <a:rPr lang="ru-RU" b="1" dirty="0"/>
              <a:t>и левая часть тела </a:t>
            </a:r>
            <a:r>
              <a:rPr lang="ru-RU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После </a:t>
            </a:r>
            <a:r>
              <a:rPr lang="ru-RU" b="1" dirty="0"/>
              <a:t>того, как путаница с руками закончится, и ребенок безошибочно определяет левую и правую руку, попросите его опустить правую руку и взяться за ногу. Объясните, что это ножка, как и ручка, тоже правая. И все, что находится с этой стороны – глазик, ушко, тоже правое. Во время одевания обращайте внимание ребенка, проговаривая: «Оденем, ботинок на правую ногу» или «Оденем, варежку на левую руку» и т. д. Для закрепления как нельзя лучше подойдет домашняя утренняя зарядка. Выполняя упражнения вместе с детьми, делайте акцент на изученных понятиях. После освоения правой и левой стороны тела, переходите к следующему этапу</a:t>
            </a:r>
            <a:r>
              <a:rPr lang="ru-RU" b="1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/>
              <a:t>- расположение предметов по отношению к себе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Попросите </a:t>
            </a:r>
            <a:r>
              <a:rPr lang="ru-RU" b="1" dirty="0"/>
              <a:t>ребенка положить мячик справа от себя, спросите, какие слева от него находятся предметы. Если ребенок затруднятся ответить, подскажите: «то, что с левой стороны ближе к левой руке, а то, что справа – ближе к правой руке. Можно поиграть в игру «Где звенит колокольчик»: ребенку дается колокольчик, в который он может позвенеть, называя его пространственное расположение по отношению к себе. Например, «Колокольчик звенит у правого уха» или «Колокольчик звенит с левой стороны» и т. д. Еще эффективнее будет игра со сказочными персонажами, например колобком. Играя в театр по сказке вместе с ребенком можно добавить: </a:t>
            </a:r>
          </a:p>
        </p:txBody>
      </p:sp>
    </p:spTree>
    <p:extLst>
      <p:ext uri="{BB962C8B-B14F-4D97-AF65-F5344CB8AC3E}">
        <p14:creationId xmlns:p14="http://schemas.microsoft.com/office/powerpoint/2010/main" val="35026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888cfd6aa453cf71f15f71645223de16_l-38879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4" y="0"/>
            <a:ext cx="9149143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1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«Покатился колобок по тропинке в лес, сначала направо, за березку, затем налево за сосенку. Катится, катится, а навстречу ему заяц» и т.д. Закрепляйте уже полученные знания ежедневно, в процессе обычных повседневных занятий. Во время прогулки обращайте внимание на маршрут: «здесь мы с тобой повернем налево», «справа растет сосна», «машина поехала направо» и т.п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пространственное </a:t>
            </a:r>
            <a:r>
              <a:rPr lang="ru-RU" sz="1600" b="1" dirty="0"/>
              <a:t>соотношение между предметами </a:t>
            </a:r>
            <a:endParaRPr lang="ru-RU" sz="1600" b="1" dirty="0" smtClean="0"/>
          </a:p>
          <a:p>
            <a:r>
              <a:rPr lang="ru-RU" sz="1600" dirty="0" smtClean="0"/>
              <a:t>Разложите </a:t>
            </a:r>
            <a:r>
              <a:rPr lang="ru-RU" sz="1600" dirty="0"/>
              <a:t>на столе игрушки, например: в центре – кукла, справа – кораблик, слева – котик, сзади – мишка, спереди – зайчик. Ребенок должен ответить на вопросы: Какая игрушка перед куклой? Что находится между корабликом и котиком? Какая игрушка за куклой и т.д. </a:t>
            </a:r>
            <a:endParaRPr lang="ru-RU" sz="1600" dirty="0" smtClean="0"/>
          </a:p>
          <a:p>
            <a:r>
              <a:rPr lang="ru-RU" sz="1600" b="1" dirty="0"/>
              <a:t>-отражение в зеркале </a:t>
            </a:r>
            <a:r>
              <a:rPr lang="ru-RU" sz="1600" dirty="0"/>
              <a:t>Важно научить ребенка определять не только свою правую и левую руку, но и право, лево собеседника. Здесь Вам понадобится обычное зеркало, с помощью которого Вы объясните малышу, почему изображение получается перевернутым. Посадите спиной к ребенку куклу, спросите, где у нее левая рука, завяжите на ней ленточку, малышу тоже повяжите ленту. Теперь поверните куклу лицом к ребенку, теперь ленты окажутся с разных сторон. Опять поверните куклу спиной к ребенку, снова ленточки совпадут. Важно, чтобы ребенок понял, что правая рука, правой и остается, а волшебство, получается, из-за того, что положение предметов относительно друг друга меняется. В итоге поиграйте с ребенком в малоподвижную игру «Зеркало», объясняя при этом правила: « Ты - зеркало и будешь повторять те движения, которые я покажу. Будь внимателен</a:t>
            </a:r>
            <a:r>
              <a:rPr lang="ru-RU" sz="1600" dirty="0" smtClean="0"/>
              <a:t>!»</a:t>
            </a:r>
          </a:p>
          <a:p>
            <a:r>
              <a:rPr lang="ru-RU" sz="1600" b="1" dirty="0"/>
              <a:t>К четырем годам </a:t>
            </a:r>
            <a:r>
              <a:rPr lang="ru-RU" sz="1600" dirty="0"/>
              <a:t>(но помните, что все дети разные) ребенок должен уверенно различать правую и левую руку, понимать слова «посередине», «внизу», «снаружи», «около», «налево», «направо»; предлоги: над, под, из. Ежедневные занятия и терпение, и результат вы увидите очень скоро. Веселых вам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341516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4880761_top-fon-com-p-fon-dlya-prezentatsii-zima-snezhinki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op-fon.com/uploads/posts/2023-01/1674880761_top-fon-com-p-fon-dlya-prezentatsii-zima-snezhinki-1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top-fon.com/uploads/posts/2023-01/1674880761_top-fon-com-p-fon-dlya-prezentatsii-zima-snezhinki-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top-fon.com/uploads/posts/2023-01/1674880761_top-fon-com-p-fon-dlya-prezentatsii-zima-snezhinki-1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avatars.mds.yandex.net/i?id=888cfd6aa453cf71f15f71645223de16_l-38879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15042"/>
            <a:ext cx="9149143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2775" y="1413064"/>
            <a:ext cx="827970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           В </a:t>
            </a:r>
            <a:r>
              <a:rPr lang="ru-RU" sz="4400" b="1" i="1" dirty="0">
                <a:solidFill>
                  <a:srgbClr val="002060"/>
                </a:solidFill>
              </a:rPr>
              <a:t>этом выпуске: 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воспитать маленького патриота.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 3-5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Помогите ребенку научиться дружить.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 6-8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–раскрываем потенциал  ребёнка.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9-10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детей ходьбе на лыжах.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 11-15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научить ребёнка различать где право, где лево.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тр. 16-19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888cfd6aa453cf71f15f71645223de16_l-38879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4" y="0"/>
            <a:ext cx="9149143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2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888cfd6aa453cf71f15f71645223de16_l-38879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15042"/>
            <a:ext cx="9149143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hf\Desktop\как воспитать патриота\tothH4d3n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041"/>
            <a:ext cx="5328592" cy="68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8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888cfd6aa453cf71f15f71645223de16_l-38879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15042"/>
            <a:ext cx="9149143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hf\Desktop\как воспитать патриота\HRdEbb1Ge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0"/>
            <a:ext cx="4586786" cy="68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hf\Desktop\как воспитать патриота\P4ZeeURAc6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96" y="47834"/>
            <a:ext cx="4549914" cy="68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0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888cfd6aa453cf71f15f71645223de16_l-38879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15042"/>
            <a:ext cx="9149143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hf\Desktop\как воспитать патриота\bSwtlPmCg3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-23996"/>
            <a:ext cx="4531173" cy="68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hf\Desktop\как воспитать патриота\a_0HJlGBGB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56" y="-23996"/>
            <a:ext cx="4683991" cy="68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8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888cfd6aa453cf71f15f71645223de16_l-38879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15042"/>
            <a:ext cx="9149143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hf\Desktop\дружба\Kcv04-Ygf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8" y="-1"/>
            <a:ext cx="45948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hf\Desktop\дружба\kjs09F6V9m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89" y="15042"/>
            <a:ext cx="4548535" cy="68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hf\Desktop\дружба\ifgabhPD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88"/>
            <a:ext cx="4602201" cy="68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hf\Desktop\дружба\sKS3lnzyh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99" y="11088"/>
            <a:ext cx="4602201" cy="68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4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hf\Desktop\дружба\oaTCPGLel6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-1"/>
            <a:ext cx="4556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hf\Desktop\дружба\nN1Ul9KWJD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11" y="10196"/>
            <a:ext cx="4549489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3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hf\Desktop\сказкотерапия\ae5z_sIW-x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" y="30057"/>
            <a:ext cx="4648584" cy="68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hf\Desktop\сказкотерапия\qZhSmzvbJ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23" y="0"/>
            <a:ext cx="46698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47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1006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 dou 6</dc:creator>
  <cp:lastModifiedBy>mk dou 6</cp:lastModifiedBy>
  <cp:revision>13</cp:revision>
  <dcterms:created xsi:type="dcterms:W3CDTF">2024-01-12T10:54:24Z</dcterms:created>
  <dcterms:modified xsi:type="dcterms:W3CDTF">2024-01-16T11:51:03Z</dcterms:modified>
</cp:coreProperties>
</file>