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74" r:id="rId4"/>
    <p:sldId id="272" r:id="rId5"/>
    <p:sldId id="273" r:id="rId6"/>
    <p:sldId id="266" r:id="rId7"/>
    <p:sldId id="267" r:id="rId8"/>
    <p:sldId id="270" r:id="rId9"/>
    <p:sldId id="268" r:id="rId10"/>
    <p:sldId id="269" r:id="rId11"/>
    <p:sldId id="258" r:id="rId12"/>
    <p:sldId id="259" r:id="rId13"/>
    <p:sldId id="260" r:id="rId14"/>
    <p:sldId id="261" r:id="rId15"/>
    <p:sldId id="262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DF7A-069D-4A27-B3AA-F94B1C0CE87F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28A1-5B81-4D56-A979-53B518C2C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89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DF7A-069D-4A27-B3AA-F94B1C0CE87F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28A1-5B81-4D56-A979-53B518C2C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58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DF7A-069D-4A27-B3AA-F94B1C0CE87F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28A1-5B81-4D56-A979-53B518C2C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29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DF7A-069D-4A27-B3AA-F94B1C0CE87F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28A1-5B81-4D56-A979-53B518C2C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936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DF7A-069D-4A27-B3AA-F94B1C0CE87F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28A1-5B81-4D56-A979-53B518C2C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21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DF7A-069D-4A27-B3AA-F94B1C0CE87F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28A1-5B81-4D56-A979-53B518C2C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7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DF7A-069D-4A27-B3AA-F94B1C0CE87F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28A1-5B81-4D56-A979-53B518C2C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906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DF7A-069D-4A27-B3AA-F94B1C0CE87F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28A1-5B81-4D56-A979-53B518C2C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4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DF7A-069D-4A27-B3AA-F94B1C0CE87F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28A1-5B81-4D56-A979-53B518C2C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62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DF7A-069D-4A27-B3AA-F94B1C0CE87F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28A1-5B81-4D56-A979-53B518C2C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59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DF7A-069D-4A27-B3AA-F94B1C0CE87F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28A1-5B81-4D56-A979-53B518C2C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0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BDF7A-069D-4A27-B3AA-F94B1C0CE87F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C28A1-5B81-4D56-A979-53B518C2C4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19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59140_62-p-fon-dlya-prezentatsii-zima-dlya-detskogo-s-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5" y="-23161"/>
            <a:ext cx="91514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1484784"/>
            <a:ext cx="65527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МКДОУ  д/с комбинированного        вида   № 6   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     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                         </a:t>
            </a:r>
            <a:r>
              <a:rPr lang="ru-RU" sz="3200" b="1" i="1" dirty="0" smtClean="0">
                <a:solidFill>
                  <a:srgbClr val="002060"/>
                </a:solidFill>
              </a:rPr>
              <a:t>Газета   для                                                                                                                  любознательных   родителей</a:t>
            </a: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                        февраль 2024г.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                     Средняя группа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                 </a:t>
            </a:r>
            <a:r>
              <a:rPr lang="ru-RU" sz="3200" b="1" i="1" dirty="0" smtClean="0">
                <a:solidFill>
                  <a:srgbClr val="002060"/>
                </a:solidFill>
              </a:rPr>
              <a:t>«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Дельфинчики</a:t>
            </a:r>
            <a:r>
              <a:rPr lang="ru-RU" sz="3200" b="1" i="1" dirty="0" smtClean="0">
                <a:solidFill>
                  <a:srgbClr val="002060"/>
                </a:solidFill>
              </a:rPr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88506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d.multiurok.ru/html/2019/12/20/s_5dfd0e7807085/img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hf\Desktop\игры для гиперактивных детей\m9uu6jffG7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517" y="252912"/>
            <a:ext cx="4303947" cy="620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dhf\Desktop\игры для гиперактивных детей\EK0MFY6AZF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2912"/>
            <a:ext cx="4129334" cy="620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204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d.multiurok.ru/html/2019/12/20/s_5dfd0e7807085/img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1-19.userapi.com/impg/Nw9XVZJI9E8UO4FluEv67jSREygIMKtLBrl8SQ/-d6-Q7ZFcFo.jpg?size=763x1080&amp;quality=96&amp;sign=8ba3a5303e6a1f49b7defb16ff41f972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61662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069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1-94.userapi.com/impg/3mBuldvtpPy8_8LdpX5FCkoYIQ2h-_ZrZrUtjw/q_5QQs6hAFM.jpg?size=763x1080&amp;quality=96&amp;sign=e6149d8a62d1c8c1b06b23f0d6e8f5e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7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1-54.userapi.com/impg/QjLUDabO44r-wV4WFFmwh8NY2LI6aTWK_3fDOA/U4MrPr5xc58.jpg?size=763x1080&amp;quality=96&amp;sign=4f1ed35eb25f53d7a95fdafc62f9612a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005" y="1"/>
            <a:ext cx="46395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528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1-87.userapi.com/impg/4OOquAjG-WXxLhfDLv98swzV6DlmqUgIc-3nrw/wkDonovdYS0.jpg?size=763x1080&amp;quality=96&amp;sign=fd507420f19f34b0f2679f2040c0b31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37" y="0"/>
            <a:ext cx="4616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sun1-88.userapi.com/impg/mrKGDxCuCgtOViDISKW5EmCEJYmGrkyUbRnPjw/jGAtSY7z7i8.jpg?size=763x1080&amp;quality=96&amp;sign=6b3097e13e4955ad788af5f03a6547b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03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hf\Desktop\для газеты\история масленицы\ucuPO4Twb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160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hf\Desktop\для газеты\история масленицы\kn-cweAkw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21" y="0"/>
            <a:ext cx="46593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856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hf\Desktop\для газеты\история масленицы\rCundX52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6085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hf\Desktop\для газеты\история масленицы\tKZjIkw-fG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162" y="34636"/>
            <a:ext cx="4685774" cy="682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771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hf\Desktop\для газеты\история масленицы\vSCdMA_2AO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7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hf\Desktop\для газеты\история масленицы\ACwpMToor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93" y="18224"/>
            <a:ext cx="4646508" cy="683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461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d.multiurok.ru/html/2019/12/20/s_5dfd0e7807085/img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764704"/>
            <a:ext cx="68407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                В этом выпуске: 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14 Февраля – День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книгодарения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днём защитника Отечества!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Игры для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гиперактивных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детей.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Учимся играть честно. Как научить ребёнка проигрывать.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Психология детского рисунка. 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Поздравляем!  Масленица!</a:t>
            </a:r>
          </a:p>
        </p:txBody>
      </p:sp>
    </p:spTree>
    <p:extLst>
      <p:ext uri="{BB962C8B-B14F-4D97-AF65-F5344CB8AC3E}">
        <p14:creationId xmlns:p14="http://schemas.microsoft.com/office/powerpoint/2010/main" val="424305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19/12/20/s_5dfd0e7807085/img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hf\Desktop\игры для гиперактивных детей\6CpKY8c_h3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49" y="272407"/>
            <a:ext cx="4343151" cy="631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hf\Desktop\игры для гиперактивных детей\AapTGi313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2406"/>
            <a:ext cx="4281067" cy="622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845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19/12/20/s_5dfd0e7807085/img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i?id=5a8eb31bae2c032214476c739751b07f_l-516197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84" y="450240"/>
            <a:ext cx="8351631" cy="600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938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19/12/20/s_5dfd0e7807085/img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9-46.userapi.com/impg/c857416/v857416542/18a690/Yc_x0Q9GyIQ.jpg?size=960x720&amp;quality=96&amp;sign=345a0eef0fb567289e60c0f55764450f&amp;c_uniq_tag=BzOnnGFDfaQO0fBdhC9s58v_K9J7FGSyWyRJnZeFn-0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04664"/>
            <a:ext cx="4192017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img.redzhina.ru/img/a0/9f/a09f9934588b7a795216785c6f8f67e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img.redzhina.ru/img/a0/9f/a09f9934588b7a795216785c6f8f67e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img.redzhina.ru/img/c0/49/c0497994a3e37eae436af685293b846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img.redzhina.ru/img/8b/61/8b61abcf061a4160547752a5b6e6415f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img.redzhina.ru/img/8b/61/8b61abcf061a4160547752a5b6e6415f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https://img.redzhina.ru/img/8b/61/8b61abcf061a4160547752a5b6e6415f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 descr="https://novamett.ru/images/23-fevraly/papa/son/son094_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261"/>
            <a:ext cx="4318227" cy="607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051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sd.multiurok.ru/html/2019/12/20/s_5dfd0e7807085/img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hf\Desktop\игры для гиперактивных детей\_sbzC2wYLo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3" y="404664"/>
            <a:ext cx="409700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hf\Desktop\игры для гиперактивных детей\XT2liG8_D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207" y="404664"/>
            <a:ext cx="409700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492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d.multiurok.ru/html/2019/12/20/s_5dfd0e7807085/img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hf\Desktop\игры для гиперактивных детей\LpDVJpWLu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96043"/>
            <a:ext cx="4183095" cy="606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dhf\Desktop\игры для гиперактивных детей\rq-DVaAr8f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1089"/>
            <a:ext cx="4300757" cy="607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751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19/12/20/s_5dfd0e7807085/img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hf\Desktop\игры для гиперактивных детей\uGqJtxlPu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6058"/>
            <a:ext cx="4375940" cy="61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hf\Desktop\игры для гиперактивных детей\fOlkGQyWep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6057"/>
            <a:ext cx="4176464" cy="61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824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12/20/s_5dfd0e7807085/img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hf\Desktop\игры для гиперактивных детей\G47MtjmIQN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34" y="305648"/>
            <a:ext cx="4142960" cy="608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dhf\Desktop\игры для гиперактивных детей\LMFM2T4lKJ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8224"/>
            <a:ext cx="4294368" cy="607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6837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50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mk dou 6</dc:creator>
  <cp:lastModifiedBy>mk dou 6</cp:lastModifiedBy>
  <cp:revision>15</cp:revision>
  <dcterms:created xsi:type="dcterms:W3CDTF">2024-02-02T10:15:39Z</dcterms:created>
  <dcterms:modified xsi:type="dcterms:W3CDTF">2024-02-16T12:50:27Z</dcterms:modified>
</cp:coreProperties>
</file>