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4" r:id="rId5"/>
    <p:sldId id="263" r:id="rId6"/>
    <p:sldId id="259" r:id="rId7"/>
    <p:sldId id="260" r:id="rId8"/>
    <p:sldId id="261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C8ABA9-70A5-4D9F-89BF-7AF6CB712BC8}" v="31" dt="2024-03-18T12:11:29.370"/>
    <p1510:client id="{9EA49063-501F-4A4B-B151-FF20428BA2F8}" v="19" dt="2024-03-19T10:01:27.114"/>
    <p1510:client id="{CCFC986A-6D2B-4BBD-ADF7-E658AE31A2AE}" v="443" dt="2024-03-18T11:59:17.450"/>
    <p1510:client id="{D147CB8E-E9BF-4C5B-8CFF-0C1184A5F147}" v="273" dt="2024-03-19T11:40:21.067"/>
    <p1510:client id="{D982AE19-1459-4C95-8169-8850FB795A86}" v="54" dt="2024-03-19T10:50:37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0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9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1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4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3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30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0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0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96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0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68F94E-2BF1-56A5-87AC-0C4270793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нег, зима, дерев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909ABFC5-F1CB-6C33-CED8-62C187796C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9235"/>
          <a:stretch/>
        </p:blipFill>
        <p:spPr>
          <a:xfrm>
            <a:off x="-1442" y="0"/>
            <a:ext cx="12194885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3D8CD4-7FBE-9118-0CEB-9C1A2FA6A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20219" y="-65315"/>
            <a:ext cx="7557315" cy="3771957"/>
          </a:xfrm>
          <a:custGeom>
            <a:avLst/>
            <a:gdLst>
              <a:gd name="connsiteX0" fmla="*/ 52567 w 7557315"/>
              <a:gd name="connsiteY0" fmla="*/ 3771957 h 3771957"/>
              <a:gd name="connsiteX1" fmla="*/ 7557315 w 7557315"/>
              <a:gd name="connsiteY1" fmla="*/ 3640961 h 3771957"/>
              <a:gd name="connsiteX2" fmla="*/ 3406126 w 7557315"/>
              <a:gd name="connsiteY2" fmla="*/ 499129 h 3771957"/>
              <a:gd name="connsiteX3" fmla="*/ 3350264 w 7557315"/>
              <a:gd name="connsiteY3" fmla="*/ 459014 h 3771957"/>
              <a:gd name="connsiteX4" fmla="*/ 1923366 w 7557315"/>
              <a:gd name="connsiteY4" fmla="*/ 763 h 3771957"/>
              <a:gd name="connsiteX5" fmla="*/ 1768756 w 7557315"/>
              <a:gd name="connsiteY5" fmla="*/ 1549 h 3771957"/>
              <a:gd name="connsiteX6" fmla="*/ 144811 w 7557315"/>
              <a:gd name="connsiteY6" fmla="*/ 625253 h 3771957"/>
              <a:gd name="connsiteX7" fmla="*/ 0 w 7557315"/>
              <a:gd name="connsiteY7" fmla="*/ 760395 h 377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57315" h="3771957">
                <a:moveTo>
                  <a:pt x="52567" y="3771957"/>
                </a:moveTo>
                <a:lnTo>
                  <a:pt x="7557315" y="3640961"/>
                </a:lnTo>
                <a:lnTo>
                  <a:pt x="3406126" y="499129"/>
                </a:lnTo>
                <a:lnTo>
                  <a:pt x="3350264" y="459014"/>
                </a:lnTo>
                <a:cubicBezTo>
                  <a:pt x="2914482" y="162529"/>
                  <a:pt x="2418440" y="12600"/>
                  <a:pt x="1923366" y="763"/>
                </a:cubicBezTo>
                <a:cubicBezTo>
                  <a:pt x="1871795" y="-470"/>
                  <a:pt x="1820236" y="-206"/>
                  <a:pt x="1768756" y="1549"/>
                </a:cubicBezTo>
                <a:cubicBezTo>
                  <a:pt x="1183172" y="21502"/>
                  <a:pt x="607903" y="234096"/>
                  <a:pt x="144811" y="625253"/>
                </a:cubicBezTo>
                <a:lnTo>
                  <a:pt x="0" y="760395"/>
                </a:ln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71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08" y="452582"/>
            <a:ext cx="6670686" cy="2200563"/>
          </a:xfrm>
        </p:spPr>
        <p:txBody>
          <a:bodyPr anchor="b">
            <a:normAutofit/>
          </a:bodyPr>
          <a:lstStyle/>
          <a:p>
            <a:pPr algn="ctr"/>
            <a:r>
              <a:rPr lang="ru-RU" sz="2800" b="0" dirty="0">
                <a:latin typeface="Calibri"/>
                <a:cs typeface="Calibri"/>
              </a:rPr>
              <a:t>МКДОУ д/с комбинированного вида №6</a:t>
            </a:r>
            <a:endParaRPr lang="ru-RU" dirty="0"/>
          </a:p>
          <a:p>
            <a:pPr algn="ctr"/>
            <a:r>
              <a:rPr lang="ru-RU" sz="2800" b="0" dirty="0">
                <a:latin typeface="Calibri"/>
                <a:cs typeface="Calibri"/>
              </a:rPr>
              <a:t>Газета для родителей №2</a:t>
            </a:r>
            <a:endParaRPr lang="ru-RU" dirty="0"/>
          </a:p>
          <a:p>
            <a:pPr algn="ctr"/>
            <a:r>
              <a:rPr lang="ru-RU" sz="2800" b="0" dirty="0">
                <a:latin typeface="Calibri"/>
                <a:cs typeface="Calibri"/>
              </a:rPr>
              <a:t>(декабрь, январь, февраль 2024год)</a:t>
            </a:r>
            <a:endParaRPr lang="ru-RU" dirty="0"/>
          </a:p>
          <a:p>
            <a:pPr algn="ctr"/>
            <a:r>
              <a:rPr lang="ru-RU" sz="2800" b="0" dirty="0">
                <a:latin typeface="Calibri"/>
                <a:cs typeface="Calibri"/>
              </a:rPr>
              <a:t>младшая группа</a:t>
            </a:r>
            <a:endParaRPr lang="ru-RU" dirty="0"/>
          </a:p>
          <a:p>
            <a:endParaRPr lang="ru-RU" sz="3200" dirty="0"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944" y="3124578"/>
            <a:ext cx="11494475" cy="2543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8800" b="1" dirty="0">
                <a:solidFill>
                  <a:srgbClr val="FF9855"/>
                </a:solidFill>
                <a:latin typeface="Calibri"/>
                <a:cs typeface="Calibri"/>
              </a:rPr>
              <a:t>«капельки»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размытие, Красочность, синий, свет&#10;&#10;Автоматически созданное описание">
            <a:extLst>
              <a:ext uri="{FF2B5EF4-FFF2-40B4-BE49-F238E27FC236}">
                <a16:creationId xmlns:a16="http://schemas.microsoft.com/office/drawing/2014/main" id="{D2DDFAB7-E5C6-D800-9EE7-7F3F73FD6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" y="0"/>
            <a:ext cx="1218097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51C4A1-2DAB-0792-5528-2B4341D9806A}"/>
              </a:ext>
            </a:extLst>
          </p:cNvPr>
          <p:cNvSpPr txBox="1"/>
          <p:nvPr/>
        </p:nvSpPr>
        <p:spPr>
          <a:xfrm rot="10800000" flipV="1">
            <a:off x="1133763" y="647281"/>
            <a:ext cx="10201563" cy="4585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4800" b="1" spc="-1" dirty="0">
                <a:latin typeface="Arial"/>
              </a:rPr>
              <a:t>Читайте в номере:</a:t>
            </a:r>
            <a:endParaRPr lang="ru-RU" dirty="0">
              <a:latin typeface="Arial"/>
              <a:cs typeface="Arial"/>
            </a:endParaRPr>
          </a:p>
          <a:p>
            <a:pPr algn="ctr"/>
            <a:endParaRPr lang="ru-RU" sz="4800" b="1" spc="-1" dirty="0">
              <a:latin typeface="Arial"/>
              <a:cs typeface="Arial"/>
            </a:endParaRPr>
          </a:p>
          <a:p>
            <a:pPr algn="ctr"/>
            <a:r>
              <a:rPr lang="ru-RU" sz="2800" b="1" spc="-1" dirty="0">
                <a:latin typeface="Arial"/>
                <a:cs typeface="Arial"/>
              </a:rPr>
              <a:t>1.Зимняя прогулка. Заблуждения родителей.</a:t>
            </a:r>
            <a:endParaRPr lang="ru-RU" dirty="0"/>
          </a:p>
          <a:p>
            <a:pPr algn="ctr"/>
            <a:endParaRPr lang="ru-RU" sz="2800" b="1" spc="-1" dirty="0">
              <a:latin typeface="Arial"/>
              <a:cs typeface="Arial"/>
            </a:endParaRPr>
          </a:p>
          <a:p>
            <a:r>
              <a:rPr lang="ru-RU" sz="2800" b="1" spc="-1" dirty="0">
                <a:latin typeface="Arial"/>
                <a:cs typeface="Arial"/>
              </a:rPr>
              <a:t>           2. Правила безопасности для детей зимой.</a:t>
            </a:r>
          </a:p>
          <a:p>
            <a:endParaRPr lang="ru-RU" sz="2800" b="1" spc="-1" dirty="0">
              <a:latin typeface="Arial"/>
              <a:cs typeface="Arial"/>
            </a:endParaRPr>
          </a:p>
          <a:p>
            <a:r>
              <a:rPr lang="ru-RU" sz="2800" b="1" spc="-1" dirty="0">
                <a:latin typeface="Arial"/>
                <a:cs typeface="Arial"/>
              </a:rPr>
              <a:t>           3. Наши будни.</a:t>
            </a:r>
          </a:p>
          <a:p>
            <a:endParaRPr lang="ru-RU" sz="2800" b="1" spc="-1" dirty="0">
              <a:latin typeface="Arial"/>
              <a:cs typeface="Arial"/>
            </a:endParaRPr>
          </a:p>
          <a:p>
            <a:r>
              <a:rPr lang="ru-RU" sz="2800" b="1" spc="-1" dirty="0">
                <a:latin typeface="Arial"/>
                <a:cs typeface="Arial"/>
              </a:rPr>
              <a:t>           4.Поиграйка.</a:t>
            </a:r>
          </a:p>
        </p:txBody>
      </p:sp>
    </p:spTree>
    <p:extLst>
      <p:ext uri="{BB962C8B-B14F-4D97-AF65-F5344CB8AC3E}">
        <p14:creationId xmlns:p14="http://schemas.microsoft.com/office/powerpoint/2010/main" val="2560891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A401F-729A-81DD-8246-CECA9A25B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Изображение выглядит как размытие, Красочность, синий, свет&#10;&#10;Автоматически созданное описание">
            <a:extLst>
              <a:ext uri="{FF2B5EF4-FFF2-40B4-BE49-F238E27FC236}">
                <a16:creationId xmlns:a16="http://schemas.microsoft.com/office/drawing/2014/main" id="{B7910445-AEEF-0A70-9620-8CD072814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" y="3787"/>
            <a:ext cx="12189162" cy="6841137"/>
          </a:xfrm>
        </p:spPr>
      </p:pic>
      <p:pic>
        <p:nvPicPr>
          <p:cNvPr id="3" name="Рисунок 2" descr="Изображение выглядит как текст, снимок экрана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A97D4E-B77A-3409-0431-ADD5103A4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7" y="648"/>
            <a:ext cx="6110980" cy="685878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76424D7-4056-36FE-911B-EE41FA7D5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198" y="1726"/>
            <a:ext cx="5706410" cy="68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 descr="Изображение выглядит как размытие, Красочность, синий, свет&#10;&#10;Автоматически созданное описание">
            <a:extLst>
              <a:ext uri="{FF2B5EF4-FFF2-40B4-BE49-F238E27FC236}">
                <a16:creationId xmlns:a16="http://schemas.microsoft.com/office/drawing/2014/main" id="{4CE36CF9-7A39-4399-E51D-93CE500F7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" y="3787"/>
            <a:ext cx="12189162" cy="6841137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11AF60D-8434-83EC-00F6-32F69A68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7" y="-1438"/>
            <a:ext cx="5673697" cy="669387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5BFFC11-0E0F-C102-9A00-9DB81E697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938" y="1758"/>
            <a:ext cx="5523945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2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 descr="Изображение выглядит как размытие, Красочность, синий, свет&#10;&#10;Автоматически созданное описание">
            <a:extLst>
              <a:ext uri="{FF2B5EF4-FFF2-40B4-BE49-F238E27FC236}">
                <a16:creationId xmlns:a16="http://schemas.microsoft.com/office/drawing/2014/main" id="{CB009C05-3887-7834-B0C8-2571A7B53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" y="3787"/>
            <a:ext cx="12189162" cy="6841137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снимок экрана, Человеческое лиц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06815E5-97AC-6D20-70C3-4E97026B1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4" y="619"/>
            <a:ext cx="5746683" cy="674076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96DC207-4E1D-4BE9-3CD4-3991E6632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673" y="5867"/>
            <a:ext cx="5652899" cy="66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5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E57FA7-FC0E-BBE3-7D63-183AD7D5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E5B6C2-78FB-7E80-635C-539384B6A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58916" y="-105868"/>
            <a:ext cx="12309832" cy="7069736"/>
          </a:xfrm>
          <a:custGeom>
            <a:avLst/>
            <a:gdLst>
              <a:gd name="connsiteX0" fmla="*/ 119689 w 12309832"/>
              <a:gd name="connsiteY0" fmla="*/ 7069736 h 7069736"/>
              <a:gd name="connsiteX1" fmla="*/ 12309832 w 12309832"/>
              <a:gd name="connsiteY1" fmla="*/ 6856956 h 7069736"/>
              <a:gd name="connsiteX2" fmla="*/ 12190143 w 12309832"/>
              <a:gd name="connsiteY2" fmla="*/ 0 h 7069736"/>
              <a:gd name="connsiteX3" fmla="*/ 0 w 12309832"/>
              <a:gd name="connsiteY3" fmla="*/ 212780 h 70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9832" h="7069736">
                <a:moveTo>
                  <a:pt x="119689" y="7069736"/>
                </a:moveTo>
                <a:lnTo>
                  <a:pt x="12309832" y="6856956"/>
                </a:lnTo>
                <a:lnTo>
                  <a:pt x="12190143" y="0"/>
                </a:lnTo>
                <a:lnTo>
                  <a:pt x="0" y="212780"/>
                </a:lnTo>
                <a:close/>
              </a:path>
            </a:pathLst>
          </a:custGeom>
          <a:gradFill>
            <a:gsLst>
              <a:gs pos="32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642DB8D-2B4B-BC7E-C783-BCEA005D0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7" r="21733"/>
          <a:stretch/>
        </p:blipFill>
        <p:spPr>
          <a:xfrm>
            <a:off x="245809" y="49161"/>
            <a:ext cx="5685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1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11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6401" y="3378954"/>
            <a:ext cx="6394567" cy="3479046"/>
          </a:xfrm>
          <a:custGeom>
            <a:avLst/>
            <a:gdLst/>
            <a:ahLst/>
            <a:cxnLst/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" name="Rectangle 13">
            <a:extLst>
              <a:ext uri="{FF2B5EF4-FFF2-40B4-BE49-F238E27FC236}">
                <a16:creationId xmlns:a16="http://schemas.microsoft.com/office/drawing/2014/main" id="{141F39C1-3FC3-BC32-C3E8-CF4EFA16E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8019E-1910-CBB4-D72B-07776AD9346B}"/>
              </a:ext>
            </a:extLst>
          </p:cNvPr>
          <p:cNvSpPr txBox="1"/>
          <p:nvPr/>
        </p:nvSpPr>
        <p:spPr>
          <a:xfrm>
            <a:off x="759542" y="185642"/>
            <a:ext cx="4675178" cy="114445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Наши</a:t>
            </a:r>
            <a:r>
              <a:rPr lang="en-US" sz="48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будни</a:t>
            </a:r>
            <a:endParaRPr lang="en-US" sz="4800" i="1" dirty="0" err="1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 descr="Изображение выглядит как размытие, Красочность, синий, свет&#10;&#10;Автоматически созданное описание">
            <a:extLst>
              <a:ext uri="{FF2B5EF4-FFF2-40B4-BE49-F238E27FC236}">
                <a16:creationId xmlns:a16="http://schemas.microsoft.com/office/drawing/2014/main" id="{10DE4670-6108-92A4-EB18-DC8FF153C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07" r="35038" b="1"/>
          <a:stretch/>
        </p:blipFill>
        <p:spPr>
          <a:xfrm>
            <a:off x="51037" y="3191775"/>
            <a:ext cx="2663528" cy="3391762"/>
          </a:xfrm>
          <a:prstGeom prst="rect">
            <a:avLst/>
          </a:prstGeom>
        </p:spPr>
      </p:pic>
      <p:pic>
        <p:nvPicPr>
          <p:cNvPr id="6" name="Рисунок 5" descr="Изображение выглядит как на открытом воздухе, человек, одежда, зима&#10;&#10;Автоматически созданное описание">
            <a:extLst>
              <a:ext uri="{FF2B5EF4-FFF2-40B4-BE49-F238E27FC236}">
                <a16:creationId xmlns:a16="http://schemas.microsoft.com/office/drawing/2014/main" id="{D88712E4-49E8-FDCD-76C3-1BCC7FDFA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276"/>
          <a:stretch/>
        </p:blipFill>
        <p:spPr>
          <a:xfrm>
            <a:off x="2806110" y="1717408"/>
            <a:ext cx="3059155" cy="3509610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на открытом воздухе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C63EC88-3D4E-E915-6CD4-0169A6471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0" r="21741"/>
          <a:stretch/>
        </p:blipFill>
        <p:spPr>
          <a:xfrm>
            <a:off x="6790661" y="3469786"/>
            <a:ext cx="2663529" cy="3388214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снег, человек, зима&#10;&#10;Автоматически созданное описание">
            <a:extLst>
              <a:ext uri="{FF2B5EF4-FFF2-40B4-BE49-F238E27FC236}">
                <a16:creationId xmlns:a16="http://schemas.microsoft.com/office/drawing/2014/main" id="{1978E811-8FB9-195C-8198-A38BA057A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9" r="-3" b="-3"/>
          <a:stretch/>
        </p:blipFill>
        <p:spPr>
          <a:xfrm>
            <a:off x="9538425" y="3469440"/>
            <a:ext cx="2653575" cy="3386717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ег, на открытом воздухе, обувь, небо&#10;&#10;Автоматически созданное описание">
            <a:extLst>
              <a:ext uri="{FF2B5EF4-FFF2-40B4-BE49-F238E27FC236}">
                <a16:creationId xmlns:a16="http://schemas.microsoft.com/office/drawing/2014/main" id="{15E1AA61-CABE-51F7-5472-A014EF097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967" y="66715"/>
            <a:ext cx="2766552" cy="330363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одежда, Человеческое лицо, на открытом воздухе, зима&#10;&#10;Автоматически созданное описание">
            <a:extLst>
              <a:ext uri="{FF2B5EF4-FFF2-40B4-BE49-F238E27FC236}">
                <a16:creationId xmlns:a16="http://schemas.microsoft.com/office/drawing/2014/main" id="{F933B794-6CC8-E4E0-0D32-014653DD7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9748" y="-4917"/>
            <a:ext cx="2655939" cy="33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26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 помещении, ребенок, начинающий ходить, мальчик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A795AED-E99A-5F23-21EA-B73AC80FC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4" r="-2" b="19725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ождественская елка, рождество, ребенок, начинающий ходит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FBC0DB48-79DB-C7F0-23B4-1F0024966A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5" r="23514" b="-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ребенок, начинающий ходить, в помещении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EDD2F0C-7785-803F-B379-6855EF0F4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52" r="1" b="780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азмытие, Красочность, синий, свет&#10;&#10;Автоматически созданное описание">
            <a:extLst>
              <a:ext uri="{FF2B5EF4-FFF2-40B4-BE49-F238E27FC236}">
                <a16:creationId xmlns:a16="http://schemas.microsoft.com/office/drawing/2014/main" id="{359A17CF-C840-6E57-CBDB-B6522DC7C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92" r="29220"/>
          <a:stretch/>
        </p:blipFill>
        <p:spPr>
          <a:xfrm>
            <a:off x="6090558" y="-3147"/>
            <a:ext cx="6043601" cy="6863976"/>
          </a:xfrm>
          <a:prstGeom prst="rect">
            <a:avLst/>
          </a:prstGeom>
        </p:spPr>
      </p:pic>
      <p:pic>
        <p:nvPicPr>
          <p:cNvPr id="8" name="Рисунок 7" descr="Изображение выглядит как одежда, ребенок, начинающий ходить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49731EB-717E-8888-99B6-02E8BDB91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829" y="1607319"/>
            <a:ext cx="4713269" cy="34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FF0F31A7-614A-F66D-8E2D-74180E828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4" y="-161"/>
            <a:ext cx="5020966" cy="6855539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35976AA-A200-E0B8-7185-A3EC2D074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989" y="-12290"/>
            <a:ext cx="4912442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змытие, Красочность, синий, свет&#10;&#10;Автоматически созданное описание">
            <a:extLst>
              <a:ext uri="{FF2B5EF4-FFF2-40B4-BE49-F238E27FC236}">
                <a16:creationId xmlns:a16="http://schemas.microsoft.com/office/drawing/2014/main" id="{70D97444-2220-933E-0C02-3A8AB8ED3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7" r="35038" b="1"/>
          <a:stretch/>
        </p:blipFill>
        <p:spPr>
          <a:xfrm>
            <a:off x="5053198" y="-3708"/>
            <a:ext cx="2196496" cy="68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8647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SwellVTI</vt:lpstr>
      <vt:lpstr>МКДОУ д/с комбинированного вида №6 Газета для родителей №2 (декабрь, январь, февраль 2024год) младшая группа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334</cp:revision>
  <dcterms:created xsi:type="dcterms:W3CDTF">2024-03-18T11:02:17Z</dcterms:created>
  <dcterms:modified xsi:type="dcterms:W3CDTF">2024-03-19T11:40:33Z</dcterms:modified>
</cp:coreProperties>
</file>